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70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Julius Sans One"/>
      <p:regular r:id="rId10"/>
    </p:embeddedFont>
    <p:embeddedFont>
      <p:font typeface="Didact Gothic"/>
      <p:regular r:id="rId11"/>
    </p:embeddedFont>
    <p:embeddedFont>
      <p:font typeface="Questrial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DidactGothic-regular.fntdata"/><Relationship Id="rId10" Type="http://schemas.openxmlformats.org/officeDocument/2006/relationships/font" Target="fonts/JuliusSansOne-regular.fntdata"/><Relationship Id="rId12" Type="http://schemas.openxmlformats.org/officeDocument/2006/relationships/font" Target="fonts/Questrial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347f2e9a217_0_23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3" name="Google Shape;423;g347f2e9a217_0_23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347f2e9a217_0_25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347f2e9a217_0_25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347f2e9a217_0_23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0" name="Google Shape;450;g347f2e9a217_0_23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347f2e9a217_0_25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1" name="Google Shape;461;g347f2e9a217_0_25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go.com/" TargetMode="External"/><Relationship Id="rId3" Type="http://schemas.openxmlformats.org/officeDocument/2006/relationships/hyperlink" Target="https://www.freepik.com/" TargetMode="Externa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5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3537625" y="711975"/>
            <a:ext cx="7035600" cy="32772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rgbClr val="3838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1255025"/>
            <a:ext cx="4322700" cy="3891000"/>
          </a:xfrm>
          <a:prstGeom prst="rtTriangle">
            <a:avLst/>
          </a:prstGeom>
          <a:solidFill>
            <a:srgbClr val="DBDBD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1034200" y="0"/>
            <a:ext cx="10867800" cy="5143500"/>
          </a:xfrm>
          <a:prstGeom prst="triangle">
            <a:avLst>
              <a:gd fmla="val 49850" name="adj"/>
            </a:avLst>
          </a:prstGeom>
          <a:solidFill>
            <a:srgbClr val="38383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 txBox="1"/>
          <p:nvPr>
            <p:ph type="ctrTitle"/>
          </p:nvPr>
        </p:nvSpPr>
        <p:spPr>
          <a:xfrm>
            <a:off x="3603058" y="1948236"/>
            <a:ext cx="45435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4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16899" y="4037775"/>
            <a:ext cx="5829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5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/>
          <p:nvPr/>
        </p:nvSpPr>
        <p:spPr>
          <a:xfrm rot="10800000">
            <a:off x="-19875" y="-19325"/>
            <a:ext cx="9203100" cy="5162700"/>
          </a:xfrm>
          <a:prstGeom prst="triangle">
            <a:avLst>
              <a:gd fmla="val 50000" name="adj"/>
            </a:avLst>
          </a:prstGeom>
          <a:solidFill>
            <a:srgbClr val="38383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7" name="Google Shape;57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●"/>
              <a:defRPr>
                <a:solidFill>
                  <a:schemeClr val="accent5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○"/>
              <a:defRPr>
                <a:solidFill>
                  <a:schemeClr val="accent5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■"/>
              <a:defRPr>
                <a:solidFill>
                  <a:schemeClr val="accent5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●"/>
              <a:defRPr>
                <a:solidFill>
                  <a:schemeClr val="accent5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○"/>
              <a:defRPr>
                <a:solidFill>
                  <a:schemeClr val="accent5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■"/>
              <a:defRPr>
                <a:solidFill>
                  <a:schemeClr val="accent5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●"/>
              <a:defRPr>
                <a:solidFill>
                  <a:schemeClr val="accent5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○"/>
              <a:defRPr>
                <a:solidFill>
                  <a:schemeClr val="accent5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■"/>
              <a:defRPr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58" name="Google Shape;5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5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9">
  <p:cSld name="CUSTOM_21_1_1">
    <p:bg>
      <p:bgPr>
        <a:solidFill>
          <a:schemeClr val="accent6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/>
          <p:nvPr/>
        </p:nvSpPr>
        <p:spPr>
          <a:xfrm flipH="1" rot="10800000">
            <a:off x="-2390100" y="-102475"/>
            <a:ext cx="13887000" cy="6572400"/>
          </a:xfrm>
          <a:prstGeom prst="triangle">
            <a:avLst>
              <a:gd fmla="val 4985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5261951" y="1545125"/>
            <a:ext cx="7035600" cy="32772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2434275" y="3133271"/>
            <a:ext cx="42753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2385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Montserrat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65" name="Google Shape;65;p13"/>
          <p:cNvSpPr txBox="1"/>
          <p:nvPr>
            <p:ph type="title"/>
          </p:nvPr>
        </p:nvSpPr>
        <p:spPr>
          <a:xfrm>
            <a:off x="1726200" y="347525"/>
            <a:ext cx="5691600" cy="2644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1"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1"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1"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1"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1"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1"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1"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1"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1"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6" name="Google Shape;66;p13"/>
          <p:cNvSpPr/>
          <p:nvPr/>
        </p:nvSpPr>
        <p:spPr>
          <a:xfrm rot="10800000">
            <a:off x="6919375" y="-738125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67" name="Google Shape;67;p13"/>
          <p:cNvSpPr/>
          <p:nvPr/>
        </p:nvSpPr>
        <p:spPr>
          <a:xfrm rot="10800000">
            <a:off x="7062250" y="-795275"/>
            <a:ext cx="3405900" cy="3302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_1">
    <p:bg>
      <p:bgPr>
        <a:solidFill>
          <a:schemeClr val="accent5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/>
          <p:nvPr/>
        </p:nvSpPr>
        <p:spPr>
          <a:xfrm>
            <a:off x="-169300" y="-64500"/>
            <a:ext cx="4451100" cy="52722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0" name="Google Shape;70;p14"/>
          <p:cNvCxnSpPr/>
          <p:nvPr/>
        </p:nvCxnSpPr>
        <p:spPr>
          <a:xfrm rot="10800000">
            <a:off x="-1604675" y="1624350"/>
            <a:ext cx="4819800" cy="44196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1" name="Google Shape;71;p14"/>
          <p:cNvSpPr txBox="1"/>
          <p:nvPr>
            <p:ph type="title"/>
          </p:nvPr>
        </p:nvSpPr>
        <p:spPr>
          <a:xfrm>
            <a:off x="5690650" y="1883225"/>
            <a:ext cx="31938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2" name="Google Shape;72;p14"/>
          <p:cNvSpPr txBox="1"/>
          <p:nvPr>
            <p:ph hasCustomPrompt="1" idx="2" type="title"/>
          </p:nvPr>
        </p:nvSpPr>
        <p:spPr>
          <a:xfrm>
            <a:off x="4810771" y="1164068"/>
            <a:ext cx="684600" cy="2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3" name="Google Shape;73;p14"/>
          <p:cNvSpPr txBox="1"/>
          <p:nvPr>
            <p:ph hasCustomPrompt="1" idx="3" type="title"/>
          </p:nvPr>
        </p:nvSpPr>
        <p:spPr>
          <a:xfrm>
            <a:off x="4810771" y="2031990"/>
            <a:ext cx="684600" cy="2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4"/>
          <p:cNvSpPr txBox="1"/>
          <p:nvPr>
            <p:ph idx="4" type="title"/>
          </p:nvPr>
        </p:nvSpPr>
        <p:spPr>
          <a:xfrm>
            <a:off x="5690650" y="3628275"/>
            <a:ext cx="31938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5" name="Google Shape;75;p14"/>
          <p:cNvSpPr txBox="1"/>
          <p:nvPr>
            <p:ph idx="5" type="title"/>
          </p:nvPr>
        </p:nvSpPr>
        <p:spPr>
          <a:xfrm>
            <a:off x="5690650" y="1044000"/>
            <a:ext cx="31938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6" name="Google Shape;76;p14"/>
          <p:cNvSpPr txBox="1"/>
          <p:nvPr>
            <p:ph idx="6" type="title"/>
          </p:nvPr>
        </p:nvSpPr>
        <p:spPr>
          <a:xfrm>
            <a:off x="5690650" y="2760350"/>
            <a:ext cx="31938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7" name="Google Shape;77;p14"/>
          <p:cNvSpPr txBox="1"/>
          <p:nvPr>
            <p:ph hasCustomPrompt="1" idx="7" type="title"/>
          </p:nvPr>
        </p:nvSpPr>
        <p:spPr>
          <a:xfrm>
            <a:off x="4810771" y="2880418"/>
            <a:ext cx="684600" cy="2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4"/>
          <p:cNvSpPr txBox="1"/>
          <p:nvPr>
            <p:ph hasCustomPrompt="1" idx="8" type="title"/>
          </p:nvPr>
        </p:nvSpPr>
        <p:spPr>
          <a:xfrm>
            <a:off x="4810771" y="3748340"/>
            <a:ext cx="684600" cy="2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9" name="Google Shape;79;p14"/>
          <p:cNvSpPr txBox="1"/>
          <p:nvPr>
            <p:ph idx="1" type="subTitle"/>
          </p:nvPr>
        </p:nvSpPr>
        <p:spPr>
          <a:xfrm>
            <a:off x="5690650" y="1319545"/>
            <a:ext cx="2454000" cy="23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80" name="Google Shape;80;p14"/>
          <p:cNvSpPr txBox="1"/>
          <p:nvPr>
            <p:ph idx="9" type="subTitle"/>
          </p:nvPr>
        </p:nvSpPr>
        <p:spPr>
          <a:xfrm>
            <a:off x="5690650" y="3045420"/>
            <a:ext cx="2454000" cy="23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81" name="Google Shape;81;p14"/>
          <p:cNvSpPr txBox="1"/>
          <p:nvPr>
            <p:ph idx="13" type="subTitle"/>
          </p:nvPr>
        </p:nvSpPr>
        <p:spPr>
          <a:xfrm>
            <a:off x="5690650" y="2162698"/>
            <a:ext cx="2454000" cy="23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82" name="Google Shape;82;p14"/>
          <p:cNvSpPr txBox="1"/>
          <p:nvPr>
            <p:ph idx="14" type="subTitle"/>
          </p:nvPr>
        </p:nvSpPr>
        <p:spPr>
          <a:xfrm>
            <a:off x="5690650" y="3907748"/>
            <a:ext cx="2454000" cy="23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83" name="Google Shape;83;p14"/>
          <p:cNvSpPr txBox="1"/>
          <p:nvPr>
            <p:ph idx="15" type="title"/>
          </p:nvPr>
        </p:nvSpPr>
        <p:spPr>
          <a:xfrm>
            <a:off x="713225" y="2198800"/>
            <a:ext cx="34164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 sz="3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 1">
  <p:cSld name="CUSTOM_1_2">
    <p:bg>
      <p:bgPr>
        <a:solidFill>
          <a:schemeClr val="accent5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/>
          <p:nvPr>
            <p:ph hasCustomPrompt="1" type="title"/>
          </p:nvPr>
        </p:nvSpPr>
        <p:spPr>
          <a:xfrm>
            <a:off x="815488" y="2995725"/>
            <a:ext cx="608400" cy="40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6" name="Google Shape;86;p15"/>
          <p:cNvSpPr txBox="1"/>
          <p:nvPr>
            <p:ph idx="2" type="title"/>
          </p:nvPr>
        </p:nvSpPr>
        <p:spPr>
          <a:xfrm>
            <a:off x="1633438" y="2931800"/>
            <a:ext cx="29334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7" name="Google Shape;87;p15"/>
          <p:cNvSpPr txBox="1"/>
          <p:nvPr>
            <p:ph idx="1" type="subTitle"/>
          </p:nvPr>
        </p:nvSpPr>
        <p:spPr>
          <a:xfrm>
            <a:off x="1633438" y="3207354"/>
            <a:ext cx="29334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88" name="Google Shape;88;p15"/>
          <p:cNvSpPr/>
          <p:nvPr/>
        </p:nvSpPr>
        <p:spPr>
          <a:xfrm rot="10800000">
            <a:off x="-19875" y="-13336"/>
            <a:ext cx="9203100" cy="2690100"/>
          </a:xfrm>
          <a:prstGeom prst="triangle">
            <a:avLst>
              <a:gd fmla="val 49898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5"/>
          <p:cNvSpPr txBox="1"/>
          <p:nvPr>
            <p:ph hasCustomPrompt="1" idx="3" type="title"/>
          </p:nvPr>
        </p:nvSpPr>
        <p:spPr>
          <a:xfrm>
            <a:off x="815488" y="3888750"/>
            <a:ext cx="608400" cy="40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0" name="Google Shape;90;p15"/>
          <p:cNvSpPr txBox="1"/>
          <p:nvPr>
            <p:ph idx="4" type="title"/>
          </p:nvPr>
        </p:nvSpPr>
        <p:spPr>
          <a:xfrm>
            <a:off x="1633438" y="3824821"/>
            <a:ext cx="29334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1" name="Google Shape;91;p15"/>
          <p:cNvSpPr txBox="1"/>
          <p:nvPr>
            <p:ph idx="5" type="subTitle"/>
          </p:nvPr>
        </p:nvSpPr>
        <p:spPr>
          <a:xfrm>
            <a:off x="1633438" y="4100375"/>
            <a:ext cx="29334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92" name="Google Shape;92;p15"/>
          <p:cNvSpPr txBox="1"/>
          <p:nvPr>
            <p:ph hasCustomPrompt="1" idx="6" type="title"/>
          </p:nvPr>
        </p:nvSpPr>
        <p:spPr>
          <a:xfrm>
            <a:off x="4543875" y="2995725"/>
            <a:ext cx="608400" cy="40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3" name="Google Shape;93;p15"/>
          <p:cNvSpPr txBox="1"/>
          <p:nvPr>
            <p:ph idx="7" type="title"/>
          </p:nvPr>
        </p:nvSpPr>
        <p:spPr>
          <a:xfrm>
            <a:off x="5395160" y="2931800"/>
            <a:ext cx="29334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4" name="Google Shape;94;p15"/>
          <p:cNvSpPr txBox="1"/>
          <p:nvPr>
            <p:ph idx="8" type="subTitle"/>
          </p:nvPr>
        </p:nvSpPr>
        <p:spPr>
          <a:xfrm>
            <a:off x="5395160" y="3207354"/>
            <a:ext cx="29334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95" name="Google Shape;95;p15"/>
          <p:cNvSpPr txBox="1"/>
          <p:nvPr>
            <p:ph hasCustomPrompt="1" idx="9" type="title"/>
          </p:nvPr>
        </p:nvSpPr>
        <p:spPr>
          <a:xfrm>
            <a:off x="4543875" y="3888750"/>
            <a:ext cx="608400" cy="40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6" name="Google Shape;96;p15"/>
          <p:cNvSpPr txBox="1"/>
          <p:nvPr>
            <p:ph idx="13" type="title"/>
          </p:nvPr>
        </p:nvSpPr>
        <p:spPr>
          <a:xfrm>
            <a:off x="5395160" y="3824822"/>
            <a:ext cx="29334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7" name="Google Shape;97;p15"/>
          <p:cNvSpPr txBox="1"/>
          <p:nvPr>
            <p:ph idx="14" type="subTitle"/>
          </p:nvPr>
        </p:nvSpPr>
        <p:spPr>
          <a:xfrm>
            <a:off x="5395160" y="4100376"/>
            <a:ext cx="29334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cxnSp>
        <p:nvCxnSpPr>
          <p:cNvPr id="98" name="Google Shape;98;p15"/>
          <p:cNvCxnSpPr/>
          <p:nvPr/>
        </p:nvCxnSpPr>
        <p:spPr>
          <a:xfrm rot="10800000">
            <a:off x="-2241975" y="1909725"/>
            <a:ext cx="4819800" cy="441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9" name="Google Shape;99;p15"/>
          <p:cNvCxnSpPr/>
          <p:nvPr/>
        </p:nvCxnSpPr>
        <p:spPr>
          <a:xfrm flipH="1" rot="10800000">
            <a:off x="6566175" y="1880250"/>
            <a:ext cx="4819800" cy="441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0" name="Google Shape;100;p15"/>
          <p:cNvSpPr txBox="1"/>
          <p:nvPr>
            <p:ph idx="15" type="title"/>
          </p:nvPr>
        </p:nvSpPr>
        <p:spPr>
          <a:xfrm>
            <a:off x="713225" y="530725"/>
            <a:ext cx="7710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bg>
      <p:bgPr>
        <a:solidFill>
          <a:schemeClr val="accent1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Google Shape;102;p16"/>
          <p:cNvCxnSpPr/>
          <p:nvPr/>
        </p:nvCxnSpPr>
        <p:spPr>
          <a:xfrm>
            <a:off x="6350113" y="-1501125"/>
            <a:ext cx="3757500" cy="4183800"/>
          </a:xfrm>
          <a:prstGeom prst="straightConnector1">
            <a:avLst/>
          </a:prstGeom>
          <a:noFill/>
          <a:ln cap="flat" cmpd="sng" w="19050">
            <a:solidFill>
              <a:srgbClr val="EEEEEE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3" name="Google Shape;103;p16"/>
          <p:cNvSpPr/>
          <p:nvPr/>
        </p:nvSpPr>
        <p:spPr>
          <a:xfrm>
            <a:off x="-64200" y="3825775"/>
            <a:ext cx="1296000" cy="1382400"/>
          </a:xfrm>
          <a:prstGeom prst="rtTriangle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6"/>
          <p:cNvSpPr/>
          <p:nvPr/>
        </p:nvSpPr>
        <p:spPr>
          <a:xfrm>
            <a:off x="5258900" y="-237925"/>
            <a:ext cx="11403900" cy="5844300"/>
          </a:xfrm>
          <a:prstGeom prst="triangle">
            <a:avLst>
              <a:gd fmla="val 50000" name="adj"/>
            </a:avLst>
          </a:prstGeom>
          <a:solidFill>
            <a:srgbClr val="DBDBD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6"/>
          <p:cNvSpPr/>
          <p:nvPr/>
        </p:nvSpPr>
        <p:spPr>
          <a:xfrm rot="10800000">
            <a:off x="-5389050" y="-2161975"/>
            <a:ext cx="11403900" cy="5844300"/>
          </a:xfrm>
          <a:prstGeom prst="triangle">
            <a:avLst>
              <a:gd fmla="val 50000" name="adj"/>
            </a:avLst>
          </a:prstGeom>
          <a:solidFill>
            <a:srgbClr val="9292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6"/>
          <p:cNvSpPr/>
          <p:nvPr/>
        </p:nvSpPr>
        <p:spPr>
          <a:xfrm>
            <a:off x="5211275" y="3863525"/>
            <a:ext cx="2907300" cy="14901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rgbClr val="92929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6"/>
          <p:cNvSpPr/>
          <p:nvPr/>
        </p:nvSpPr>
        <p:spPr>
          <a:xfrm rot="10800000">
            <a:off x="1107975" y="-556075"/>
            <a:ext cx="2907300" cy="14901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rgbClr val="3838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6"/>
          <p:cNvSpPr txBox="1"/>
          <p:nvPr>
            <p:ph type="title"/>
          </p:nvPr>
        </p:nvSpPr>
        <p:spPr>
          <a:xfrm>
            <a:off x="2860200" y="2098184"/>
            <a:ext cx="3423600" cy="862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400">
                <a:solidFill>
                  <a:schemeClr val="accent5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9" name="Google Shape;109;p16"/>
          <p:cNvSpPr txBox="1"/>
          <p:nvPr>
            <p:ph hasCustomPrompt="1" idx="2" type="title"/>
          </p:nvPr>
        </p:nvSpPr>
        <p:spPr>
          <a:xfrm>
            <a:off x="3043350" y="1032009"/>
            <a:ext cx="3057300" cy="862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accent5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/>
          <p:nvPr>
            <p:ph idx="1" type="subTitle"/>
          </p:nvPr>
        </p:nvSpPr>
        <p:spPr>
          <a:xfrm>
            <a:off x="3531300" y="3320300"/>
            <a:ext cx="2081400" cy="5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11" name="Google Shape;111;p16"/>
          <p:cNvSpPr/>
          <p:nvPr/>
        </p:nvSpPr>
        <p:spPr>
          <a:xfrm flipH="1">
            <a:off x="7919875" y="3825775"/>
            <a:ext cx="1296000" cy="1382400"/>
          </a:xfrm>
          <a:prstGeom prst="rtTriangl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25">
    <p:bg>
      <p:bgPr>
        <a:solidFill>
          <a:schemeClr val="accent5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/>
          <p:nvPr/>
        </p:nvSpPr>
        <p:spPr>
          <a:xfrm>
            <a:off x="4796125" y="-217575"/>
            <a:ext cx="4347900" cy="5619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4" name="Google Shape;114;p17"/>
          <p:cNvSpPr txBox="1"/>
          <p:nvPr>
            <p:ph type="title"/>
          </p:nvPr>
        </p:nvSpPr>
        <p:spPr>
          <a:xfrm>
            <a:off x="713225" y="687700"/>
            <a:ext cx="3858900" cy="1281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5" name="Google Shape;115;p17"/>
          <p:cNvSpPr txBox="1"/>
          <p:nvPr>
            <p:ph idx="1" type="subTitle"/>
          </p:nvPr>
        </p:nvSpPr>
        <p:spPr>
          <a:xfrm>
            <a:off x="713225" y="2263300"/>
            <a:ext cx="3858900" cy="229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 sz="14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16" name="Google Shape;116;p17"/>
          <p:cNvSpPr/>
          <p:nvPr/>
        </p:nvSpPr>
        <p:spPr>
          <a:xfrm>
            <a:off x="842850" y="154450"/>
            <a:ext cx="459300" cy="492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7"/>
          <p:cNvSpPr/>
          <p:nvPr>
            <p:ph idx="2" type="pic"/>
          </p:nvPr>
        </p:nvSpPr>
        <p:spPr>
          <a:xfrm>
            <a:off x="5634400" y="747975"/>
            <a:ext cx="2619900" cy="36432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7">
  <p:cSld name="CUSTOM_25_1">
    <p:bg>
      <p:bgPr>
        <a:solidFill>
          <a:schemeClr val="accent5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/>
          <p:nvPr/>
        </p:nvSpPr>
        <p:spPr>
          <a:xfrm>
            <a:off x="0" y="0"/>
            <a:ext cx="4347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0" name="Google Shape;120;p18"/>
          <p:cNvSpPr txBox="1"/>
          <p:nvPr>
            <p:ph type="title"/>
          </p:nvPr>
        </p:nvSpPr>
        <p:spPr>
          <a:xfrm>
            <a:off x="5024185" y="1440200"/>
            <a:ext cx="34008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1" name="Google Shape;121;p18"/>
          <p:cNvSpPr txBox="1"/>
          <p:nvPr>
            <p:ph idx="1" type="subTitle"/>
          </p:nvPr>
        </p:nvSpPr>
        <p:spPr>
          <a:xfrm>
            <a:off x="5024185" y="2263300"/>
            <a:ext cx="3400800" cy="131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 sz="14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21">
    <p:bg>
      <p:bgPr>
        <a:solidFill>
          <a:schemeClr val="accent5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/>
          <p:nvPr/>
        </p:nvSpPr>
        <p:spPr>
          <a:xfrm>
            <a:off x="431100" y="695250"/>
            <a:ext cx="8281800" cy="4121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9"/>
          <p:cNvSpPr/>
          <p:nvPr/>
        </p:nvSpPr>
        <p:spPr>
          <a:xfrm rot="10800000">
            <a:off x="3133650" y="-22775"/>
            <a:ext cx="2876700" cy="1295700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948725" y="2351950"/>
            <a:ext cx="7246500" cy="203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2385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Montserrat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indent="-298450" lvl="1" marL="9144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indent="-298450" lvl="2" marL="13716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indent="-298450" lvl="3" marL="18288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indent="-298450" lvl="4" marL="22860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indent="-298450" lvl="5" marL="27432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indent="-298450" lvl="6" marL="32004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indent="-298450" lvl="7" marL="36576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indent="-298450" lvl="8" marL="41148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26" name="Google Shape;126;p19"/>
          <p:cNvSpPr txBox="1"/>
          <p:nvPr>
            <p:ph type="title"/>
          </p:nvPr>
        </p:nvSpPr>
        <p:spPr>
          <a:xfrm>
            <a:off x="948725" y="1327900"/>
            <a:ext cx="7246500" cy="83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1">
  <p:cSld name="CUSTOM_5">
    <p:bg>
      <p:bgPr>
        <a:solidFill>
          <a:schemeClr val="accent5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type="title"/>
          </p:nvPr>
        </p:nvSpPr>
        <p:spPr>
          <a:xfrm>
            <a:off x="862450" y="3418086"/>
            <a:ext cx="1763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9" name="Google Shape;129;p20"/>
          <p:cNvSpPr txBox="1"/>
          <p:nvPr>
            <p:ph idx="1" type="subTitle"/>
          </p:nvPr>
        </p:nvSpPr>
        <p:spPr>
          <a:xfrm>
            <a:off x="424450" y="3659411"/>
            <a:ext cx="2639700" cy="79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30" name="Google Shape;130;p20"/>
          <p:cNvSpPr txBox="1"/>
          <p:nvPr>
            <p:ph idx="2" type="title"/>
          </p:nvPr>
        </p:nvSpPr>
        <p:spPr>
          <a:xfrm>
            <a:off x="6525755" y="3418086"/>
            <a:ext cx="1763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31" name="Google Shape;131;p20"/>
          <p:cNvSpPr txBox="1"/>
          <p:nvPr>
            <p:ph idx="3" type="subTitle"/>
          </p:nvPr>
        </p:nvSpPr>
        <p:spPr>
          <a:xfrm>
            <a:off x="6087751" y="3659411"/>
            <a:ext cx="2639700" cy="79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32" name="Google Shape;132;p20"/>
          <p:cNvSpPr txBox="1"/>
          <p:nvPr>
            <p:ph idx="4" type="title"/>
          </p:nvPr>
        </p:nvSpPr>
        <p:spPr>
          <a:xfrm>
            <a:off x="3690150" y="3418086"/>
            <a:ext cx="1763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33" name="Google Shape;133;p20"/>
          <p:cNvSpPr txBox="1"/>
          <p:nvPr>
            <p:ph idx="5" type="subTitle"/>
          </p:nvPr>
        </p:nvSpPr>
        <p:spPr>
          <a:xfrm>
            <a:off x="3252148" y="3659411"/>
            <a:ext cx="2639700" cy="79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34" name="Google Shape;134;p20"/>
          <p:cNvSpPr txBox="1"/>
          <p:nvPr>
            <p:ph idx="6" type="title"/>
          </p:nvPr>
        </p:nvSpPr>
        <p:spPr>
          <a:xfrm>
            <a:off x="1687950" y="530725"/>
            <a:ext cx="57681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CUSTOM_26_1">
    <p:bg>
      <p:bgPr>
        <a:solidFill>
          <a:schemeClr val="dk1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/>
          <p:nvPr/>
        </p:nvSpPr>
        <p:spPr>
          <a:xfrm>
            <a:off x="2419275" y="712798"/>
            <a:ext cx="8680800" cy="45069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1"/>
          <p:cNvSpPr/>
          <p:nvPr/>
        </p:nvSpPr>
        <p:spPr>
          <a:xfrm rot="10800000">
            <a:off x="-1956075" y="-76202"/>
            <a:ext cx="8680800" cy="45069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1"/>
          <p:cNvSpPr txBox="1"/>
          <p:nvPr>
            <p:ph idx="1" type="subTitle"/>
          </p:nvPr>
        </p:nvSpPr>
        <p:spPr>
          <a:xfrm>
            <a:off x="837600" y="1363909"/>
            <a:ext cx="3100800" cy="9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39" name="Google Shape;139;p21"/>
          <p:cNvSpPr txBox="1"/>
          <p:nvPr>
            <p:ph idx="2" type="subTitle"/>
          </p:nvPr>
        </p:nvSpPr>
        <p:spPr>
          <a:xfrm>
            <a:off x="5204373" y="3528545"/>
            <a:ext cx="3100800" cy="9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cxnSp>
        <p:nvCxnSpPr>
          <p:cNvPr id="140" name="Google Shape;140;p21"/>
          <p:cNvCxnSpPr/>
          <p:nvPr/>
        </p:nvCxnSpPr>
        <p:spPr>
          <a:xfrm>
            <a:off x="-1375750" y="2424873"/>
            <a:ext cx="3079500" cy="31773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1" name="Google Shape;141;p21"/>
          <p:cNvCxnSpPr/>
          <p:nvPr/>
        </p:nvCxnSpPr>
        <p:spPr>
          <a:xfrm>
            <a:off x="7838750" y="-62702"/>
            <a:ext cx="3079500" cy="31773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2" name="Google Shape;142;p21"/>
          <p:cNvSpPr txBox="1"/>
          <p:nvPr>
            <p:ph type="title"/>
          </p:nvPr>
        </p:nvSpPr>
        <p:spPr>
          <a:xfrm>
            <a:off x="5204373" y="2704650"/>
            <a:ext cx="31008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3" name="Google Shape;143;p21"/>
          <p:cNvSpPr txBox="1"/>
          <p:nvPr>
            <p:ph idx="3" type="title"/>
          </p:nvPr>
        </p:nvSpPr>
        <p:spPr>
          <a:xfrm>
            <a:off x="837600" y="530725"/>
            <a:ext cx="31008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5">
  <p:cSld name="CUSTOM_30_1">
    <p:bg>
      <p:bgPr>
        <a:solidFill>
          <a:schemeClr val="accent6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/>
          <p:nvPr/>
        </p:nvSpPr>
        <p:spPr>
          <a:xfrm rot="5400000">
            <a:off x="-3440300" y="-797850"/>
            <a:ext cx="13257600" cy="6739200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2"/>
          <p:cNvSpPr/>
          <p:nvPr/>
        </p:nvSpPr>
        <p:spPr>
          <a:xfrm rot="-5400000">
            <a:off x="4398975" y="-370300"/>
            <a:ext cx="5766000" cy="55911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2"/>
          <p:cNvSpPr txBox="1"/>
          <p:nvPr>
            <p:ph type="ctrTitle"/>
          </p:nvPr>
        </p:nvSpPr>
        <p:spPr>
          <a:xfrm>
            <a:off x="713225" y="730700"/>
            <a:ext cx="3706800" cy="152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3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8" name="Google Shape;148;p22"/>
          <p:cNvSpPr txBox="1"/>
          <p:nvPr>
            <p:ph idx="1" type="subTitle"/>
          </p:nvPr>
        </p:nvSpPr>
        <p:spPr>
          <a:xfrm>
            <a:off x="713225" y="2472000"/>
            <a:ext cx="3678000" cy="19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49" name="Google Shape;149;p22"/>
          <p:cNvSpPr/>
          <p:nvPr/>
        </p:nvSpPr>
        <p:spPr>
          <a:xfrm rot="-2700000">
            <a:off x="4008372" y="-4515765"/>
            <a:ext cx="5766173" cy="5590952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50" name="Google Shape;150;p22"/>
          <p:cNvCxnSpPr/>
          <p:nvPr/>
        </p:nvCxnSpPr>
        <p:spPr>
          <a:xfrm flipH="1" rot="10800000">
            <a:off x="4562550" y="-204075"/>
            <a:ext cx="6010200" cy="61818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_HEADER_1_1">
    <p:bg>
      <p:bgPr>
        <a:solidFill>
          <a:schemeClr val="dk1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/>
          <p:nvPr>
            <p:ph type="title"/>
          </p:nvPr>
        </p:nvSpPr>
        <p:spPr>
          <a:xfrm flipH="1">
            <a:off x="1821475" y="2527625"/>
            <a:ext cx="5501100" cy="46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3" name="Google Shape;153;p23"/>
          <p:cNvSpPr txBox="1"/>
          <p:nvPr>
            <p:ph hasCustomPrompt="1" idx="2" type="title"/>
          </p:nvPr>
        </p:nvSpPr>
        <p:spPr>
          <a:xfrm flipH="1">
            <a:off x="3043350" y="1533511"/>
            <a:ext cx="3057300" cy="87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b="1"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54" name="Google Shape;154;p23"/>
          <p:cNvSpPr txBox="1"/>
          <p:nvPr>
            <p:ph idx="1" type="subTitle"/>
          </p:nvPr>
        </p:nvSpPr>
        <p:spPr>
          <a:xfrm flipH="1">
            <a:off x="3198150" y="3293187"/>
            <a:ext cx="2747700" cy="31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cxnSp>
        <p:nvCxnSpPr>
          <p:cNvPr id="155" name="Google Shape;155;p23"/>
          <p:cNvCxnSpPr/>
          <p:nvPr/>
        </p:nvCxnSpPr>
        <p:spPr>
          <a:xfrm>
            <a:off x="6350113" y="-1501125"/>
            <a:ext cx="3757500" cy="41838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6" name="Google Shape;156;p23"/>
          <p:cNvSpPr/>
          <p:nvPr/>
        </p:nvSpPr>
        <p:spPr>
          <a:xfrm>
            <a:off x="-64200" y="3825775"/>
            <a:ext cx="1296000" cy="13824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3"/>
          <p:cNvSpPr/>
          <p:nvPr/>
        </p:nvSpPr>
        <p:spPr>
          <a:xfrm>
            <a:off x="5258900" y="-237925"/>
            <a:ext cx="11403900" cy="5844300"/>
          </a:xfrm>
          <a:prstGeom prst="triangle">
            <a:avLst>
              <a:gd fmla="val 5000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3"/>
          <p:cNvSpPr/>
          <p:nvPr/>
        </p:nvSpPr>
        <p:spPr>
          <a:xfrm rot="10800000">
            <a:off x="-5389050" y="-2161975"/>
            <a:ext cx="11403900" cy="58443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3"/>
          <p:cNvSpPr/>
          <p:nvPr/>
        </p:nvSpPr>
        <p:spPr>
          <a:xfrm>
            <a:off x="5211275" y="3863525"/>
            <a:ext cx="2907300" cy="14901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3"/>
          <p:cNvSpPr/>
          <p:nvPr/>
        </p:nvSpPr>
        <p:spPr>
          <a:xfrm rot="10800000">
            <a:off x="1107975" y="-556075"/>
            <a:ext cx="2907300" cy="14901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6">
  <p:cSld name="ONE_COLUMN_TEXT_1">
    <p:bg>
      <p:bgPr>
        <a:solidFill>
          <a:schemeClr val="accent5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4"/>
          <p:cNvSpPr txBox="1"/>
          <p:nvPr>
            <p:ph idx="1" type="body"/>
          </p:nvPr>
        </p:nvSpPr>
        <p:spPr>
          <a:xfrm>
            <a:off x="4039975" y="2245288"/>
            <a:ext cx="4390800" cy="65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63" name="Google Shape;163;p24"/>
          <p:cNvSpPr txBox="1"/>
          <p:nvPr>
            <p:ph type="title"/>
          </p:nvPr>
        </p:nvSpPr>
        <p:spPr>
          <a:xfrm>
            <a:off x="4168000" y="963075"/>
            <a:ext cx="4262700" cy="96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1">
  <p:cSld name="MAIN_POINT_1">
    <p:bg>
      <p:bgPr>
        <a:solidFill>
          <a:schemeClr val="accent6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/>
          <p:nvPr/>
        </p:nvSpPr>
        <p:spPr>
          <a:xfrm rot="-5400000">
            <a:off x="4642941" y="-1673359"/>
            <a:ext cx="7685100" cy="7451400"/>
          </a:xfrm>
          <a:prstGeom prst="rtTriangl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6" name="Google Shape;166;p25"/>
          <p:cNvSpPr/>
          <p:nvPr/>
        </p:nvSpPr>
        <p:spPr>
          <a:xfrm flipH="1" rot="-5400000">
            <a:off x="2841550" y="288050"/>
            <a:ext cx="10141200" cy="4567500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5"/>
          <p:cNvSpPr txBox="1"/>
          <p:nvPr>
            <p:ph type="title"/>
          </p:nvPr>
        </p:nvSpPr>
        <p:spPr>
          <a:xfrm>
            <a:off x="713225" y="1627150"/>
            <a:ext cx="4659300" cy="18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6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68" name="Google Shape;168;p25"/>
          <p:cNvSpPr/>
          <p:nvPr/>
        </p:nvSpPr>
        <p:spPr>
          <a:xfrm rot="5400000">
            <a:off x="-341212" y="-788137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9" name="Google Shape;169;p25"/>
          <p:cNvSpPr/>
          <p:nvPr/>
        </p:nvSpPr>
        <p:spPr>
          <a:xfrm rot="5400000">
            <a:off x="-436462" y="-1007212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70" name="Google Shape;170;p25"/>
          <p:cNvSpPr/>
          <p:nvPr/>
        </p:nvSpPr>
        <p:spPr>
          <a:xfrm flipH="1">
            <a:off x="5408725" y="4511825"/>
            <a:ext cx="3458400" cy="19239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 1">
  <p:cSld name="CUSTOM_1_1_3">
    <p:bg>
      <p:bgPr>
        <a:solidFill>
          <a:schemeClr val="accent5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6"/>
          <p:cNvSpPr txBox="1"/>
          <p:nvPr>
            <p:ph type="title"/>
          </p:nvPr>
        </p:nvSpPr>
        <p:spPr>
          <a:xfrm>
            <a:off x="1383600" y="2307450"/>
            <a:ext cx="63768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3" name="Google Shape;173;p26"/>
          <p:cNvSpPr txBox="1"/>
          <p:nvPr>
            <p:ph idx="2" type="title"/>
          </p:nvPr>
        </p:nvSpPr>
        <p:spPr>
          <a:xfrm>
            <a:off x="1120875" y="89947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4" name="Google Shape;174;p26"/>
          <p:cNvSpPr txBox="1"/>
          <p:nvPr>
            <p:ph idx="1" type="subTitle"/>
          </p:nvPr>
        </p:nvSpPr>
        <p:spPr>
          <a:xfrm>
            <a:off x="734175" y="1166874"/>
            <a:ext cx="2732700" cy="8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75" name="Google Shape;175;p26"/>
          <p:cNvSpPr txBox="1"/>
          <p:nvPr>
            <p:ph idx="3" type="title"/>
          </p:nvPr>
        </p:nvSpPr>
        <p:spPr>
          <a:xfrm>
            <a:off x="1120875" y="347797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6" name="Google Shape;176;p26"/>
          <p:cNvSpPr txBox="1"/>
          <p:nvPr>
            <p:ph idx="4" type="subTitle"/>
          </p:nvPr>
        </p:nvSpPr>
        <p:spPr>
          <a:xfrm>
            <a:off x="734175" y="3747815"/>
            <a:ext cx="2732700" cy="8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77" name="Google Shape;177;p26"/>
          <p:cNvSpPr txBox="1"/>
          <p:nvPr>
            <p:ph idx="5" type="title"/>
          </p:nvPr>
        </p:nvSpPr>
        <p:spPr>
          <a:xfrm>
            <a:off x="6063846" y="89947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8" name="Google Shape;178;p26"/>
          <p:cNvSpPr txBox="1"/>
          <p:nvPr>
            <p:ph idx="6" type="subTitle"/>
          </p:nvPr>
        </p:nvSpPr>
        <p:spPr>
          <a:xfrm>
            <a:off x="5677150" y="1166874"/>
            <a:ext cx="2732700" cy="8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79" name="Google Shape;179;p26"/>
          <p:cNvSpPr txBox="1"/>
          <p:nvPr>
            <p:ph idx="7" type="title"/>
          </p:nvPr>
        </p:nvSpPr>
        <p:spPr>
          <a:xfrm>
            <a:off x="6063846" y="347812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0" name="Google Shape;180;p26"/>
          <p:cNvSpPr txBox="1"/>
          <p:nvPr>
            <p:ph idx="8" type="subTitle"/>
          </p:nvPr>
        </p:nvSpPr>
        <p:spPr>
          <a:xfrm>
            <a:off x="5677150" y="3746088"/>
            <a:ext cx="2732700" cy="8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2">
  <p:cSld name="SECTION_HEADER_2">
    <p:bg>
      <p:bgPr>
        <a:solidFill>
          <a:schemeClr val="accent5"/>
        </a:soli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/>
          <p:cNvSpPr txBox="1"/>
          <p:nvPr>
            <p:ph type="title"/>
          </p:nvPr>
        </p:nvSpPr>
        <p:spPr>
          <a:xfrm>
            <a:off x="931700" y="2019718"/>
            <a:ext cx="3252900" cy="100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3" name="Google Shape;183;p27"/>
          <p:cNvSpPr txBox="1"/>
          <p:nvPr>
            <p:ph hasCustomPrompt="1" idx="2" type="title"/>
          </p:nvPr>
        </p:nvSpPr>
        <p:spPr>
          <a:xfrm>
            <a:off x="931700" y="967055"/>
            <a:ext cx="3057300" cy="967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84" name="Google Shape;184;p27"/>
          <p:cNvSpPr txBox="1"/>
          <p:nvPr>
            <p:ph idx="1" type="subTitle"/>
          </p:nvPr>
        </p:nvSpPr>
        <p:spPr>
          <a:xfrm>
            <a:off x="931700" y="3326230"/>
            <a:ext cx="1978500" cy="5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cxnSp>
        <p:nvCxnSpPr>
          <p:cNvPr id="185" name="Google Shape;185;p27"/>
          <p:cNvCxnSpPr/>
          <p:nvPr/>
        </p:nvCxnSpPr>
        <p:spPr>
          <a:xfrm>
            <a:off x="2581800" y="-1263000"/>
            <a:ext cx="3757500" cy="41838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6" name="Google Shape;186;p27"/>
          <p:cNvSpPr/>
          <p:nvPr/>
        </p:nvSpPr>
        <p:spPr>
          <a:xfrm>
            <a:off x="-62425" y="3825775"/>
            <a:ext cx="1296000" cy="1382400"/>
          </a:xfrm>
          <a:prstGeom prst="rtTriangl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6">
  <p:cSld name="TITLE_ONLY_3">
    <p:bg>
      <p:bgPr>
        <a:solidFill>
          <a:schemeClr val="accent5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8"/>
          <p:cNvSpPr txBox="1"/>
          <p:nvPr>
            <p:ph type="title"/>
          </p:nvPr>
        </p:nvSpPr>
        <p:spPr>
          <a:xfrm>
            <a:off x="716550" y="530725"/>
            <a:ext cx="7710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9" name="Google Shape;189;p28"/>
          <p:cNvSpPr/>
          <p:nvPr/>
        </p:nvSpPr>
        <p:spPr>
          <a:xfrm>
            <a:off x="-1681400" y="2482100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90" name="Google Shape;190;p28"/>
          <p:cNvSpPr/>
          <p:nvPr/>
        </p:nvSpPr>
        <p:spPr>
          <a:xfrm rot="10800000">
            <a:off x="6494725" y="-1182250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91" name="Google Shape;191;p28"/>
          <p:cNvSpPr/>
          <p:nvPr/>
        </p:nvSpPr>
        <p:spPr>
          <a:xfrm rot="10800000">
            <a:off x="5454700" y="-1789325"/>
            <a:ext cx="5364900" cy="25164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2">
  <p:cSld name="CUSTOM_27">
    <p:bg>
      <p:bgPr>
        <a:solidFill>
          <a:schemeClr val="accent5"/>
        </a:soli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9"/>
          <p:cNvSpPr txBox="1"/>
          <p:nvPr>
            <p:ph type="title"/>
          </p:nvPr>
        </p:nvSpPr>
        <p:spPr>
          <a:xfrm>
            <a:off x="1176825" y="2158150"/>
            <a:ext cx="1499100" cy="40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4" name="Google Shape;194;p29"/>
          <p:cNvSpPr txBox="1"/>
          <p:nvPr>
            <p:ph idx="1" type="subTitle"/>
          </p:nvPr>
        </p:nvSpPr>
        <p:spPr>
          <a:xfrm>
            <a:off x="713225" y="2459250"/>
            <a:ext cx="2426100" cy="7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95" name="Google Shape;195;p29"/>
          <p:cNvSpPr txBox="1"/>
          <p:nvPr>
            <p:ph idx="2" type="title"/>
          </p:nvPr>
        </p:nvSpPr>
        <p:spPr>
          <a:xfrm>
            <a:off x="6468199" y="2158150"/>
            <a:ext cx="1499100" cy="40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6" name="Google Shape;196;p29"/>
          <p:cNvSpPr txBox="1"/>
          <p:nvPr>
            <p:ph idx="3" type="subTitle"/>
          </p:nvPr>
        </p:nvSpPr>
        <p:spPr>
          <a:xfrm>
            <a:off x="6004683" y="2459250"/>
            <a:ext cx="2426100" cy="7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97" name="Google Shape;197;p29"/>
          <p:cNvSpPr txBox="1"/>
          <p:nvPr>
            <p:ph idx="4" type="title"/>
          </p:nvPr>
        </p:nvSpPr>
        <p:spPr>
          <a:xfrm>
            <a:off x="3822450" y="2158150"/>
            <a:ext cx="1499100" cy="40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8" name="Google Shape;198;p29"/>
          <p:cNvSpPr txBox="1"/>
          <p:nvPr>
            <p:ph idx="5" type="subTitle"/>
          </p:nvPr>
        </p:nvSpPr>
        <p:spPr>
          <a:xfrm>
            <a:off x="3358950" y="2459250"/>
            <a:ext cx="2426100" cy="7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199" name="Google Shape;199;p29"/>
          <p:cNvSpPr/>
          <p:nvPr/>
        </p:nvSpPr>
        <p:spPr>
          <a:xfrm>
            <a:off x="3198450" y="3764666"/>
            <a:ext cx="2727900" cy="1416300"/>
          </a:xfrm>
          <a:prstGeom prst="triangle">
            <a:avLst>
              <a:gd fmla="val 5000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9"/>
          <p:cNvSpPr txBox="1"/>
          <p:nvPr>
            <p:ph idx="6" type="title"/>
          </p:nvPr>
        </p:nvSpPr>
        <p:spPr>
          <a:xfrm>
            <a:off x="1974300" y="530725"/>
            <a:ext cx="51954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3">
  <p:cSld name="CUSTOM_32_1">
    <p:bg>
      <p:bgPr>
        <a:solidFill>
          <a:schemeClr val="accent5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/>
          <p:nvPr/>
        </p:nvSpPr>
        <p:spPr>
          <a:xfrm flipH="1" rot="5400000">
            <a:off x="-3170100" y="96925"/>
            <a:ext cx="10676100" cy="4808100"/>
          </a:xfrm>
          <a:prstGeom prst="triangle">
            <a:avLst>
              <a:gd fmla="val 5000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30"/>
          <p:cNvSpPr txBox="1"/>
          <p:nvPr>
            <p:ph type="title"/>
          </p:nvPr>
        </p:nvSpPr>
        <p:spPr>
          <a:xfrm>
            <a:off x="5621850" y="1032225"/>
            <a:ext cx="1763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4" name="Google Shape;204;p30"/>
          <p:cNvSpPr txBox="1"/>
          <p:nvPr>
            <p:ph idx="1" type="subTitle"/>
          </p:nvPr>
        </p:nvSpPr>
        <p:spPr>
          <a:xfrm>
            <a:off x="5295600" y="1276125"/>
            <a:ext cx="24162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05" name="Google Shape;205;p30"/>
          <p:cNvSpPr txBox="1"/>
          <p:nvPr>
            <p:ph idx="2" type="title"/>
          </p:nvPr>
        </p:nvSpPr>
        <p:spPr>
          <a:xfrm>
            <a:off x="713225" y="2279700"/>
            <a:ext cx="3328800" cy="58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6" name="Google Shape;206;p30"/>
          <p:cNvSpPr txBox="1"/>
          <p:nvPr>
            <p:ph idx="3" type="title"/>
          </p:nvPr>
        </p:nvSpPr>
        <p:spPr>
          <a:xfrm>
            <a:off x="5621850" y="2460810"/>
            <a:ext cx="1763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7" name="Google Shape;207;p30"/>
          <p:cNvSpPr txBox="1"/>
          <p:nvPr>
            <p:ph idx="4" type="subTitle"/>
          </p:nvPr>
        </p:nvSpPr>
        <p:spPr>
          <a:xfrm>
            <a:off x="5295600" y="2709472"/>
            <a:ext cx="24162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08" name="Google Shape;208;p30"/>
          <p:cNvSpPr txBox="1"/>
          <p:nvPr>
            <p:ph idx="5" type="title"/>
          </p:nvPr>
        </p:nvSpPr>
        <p:spPr>
          <a:xfrm>
            <a:off x="5621850" y="3877419"/>
            <a:ext cx="1763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9" name="Google Shape;209;p30"/>
          <p:cNvSpPr txBox="1"/>
          <p:nvPr>
            <p:ph idx="6" type="subTitle"/>
          </p:nvPr>
        </p:nvSpPr>
        <p:spPr>
          <a:xfrm>
            <a:off x="5295600" y="4126082"/>
            <a:ext cx="24162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10" name="Google Shape;210;p30"/>
          <p:cNvSpPr/>
          <p:nvPr/>
        </p:nvSpPr>
        <p:spPr>
          <a:xfrm rot="10800000">
            <a:off x="6984125" y="-614375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11" name="Google Shape;211;p30"/>
          <p:cNvSpPr/>
          <p:nvPr/>
        </p:nvSpPr>
        <p:spPr>
          <a:xfrm rot="10800000">
            <a:off x="7044125" y="-709625"/>
            <a:ext cx="3405900" cy="3302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12" name="Google Shape;212;p30"/>
          <p:cNvSpPr/>
          <p:nvPr/>
        </p:nvSpPr>
        <p:spPr>
          <a:xfrm flipH="1">
            <a:off x="7963400" y="3988625"/>
            <a:ext cx="1355400" cy="13143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13" name="Google Shape;213;p30"/>
          <p:cNvSpPr/>
          <p:nvPr/>
        </p:nvSpPr>
        <p:spPr>
          <a:xfrm>
            <a:off x="7338200" y="4256000"/>
            <a:ext cx="2913300" cy="13665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accent5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 flipH="1">
            <a:off x="5808550" y="1533900"/>
            <a:ext cx="4800600" cy="4800600"/>
          </a:xfrm>
          <a:prstGeom prst="rtTriangle">
            <a:avLst/>
          </a:prstGeom>
          <a:solidFill>
            <a:srgbClr val="383838"/>
          </a:solidFill>
          <a:ln cap="flat" cmpd="sng" w="9525">
            <a:solidFill>
              <a:srgbClr val="DBDB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626250" y="597425"/>
            <a:ext cx="7891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626250" y="1304875"/>
            <a:ext cx="789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TITLE_ONLY_1">
    <p:bg>
      <p:bgPr>
        <a:solidFill>
          <a:schemeClr val="accent5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1"/>
          <p:cNvSpPr/>
          <p:nvPr/>
        </p:nvSpPr>
        <p:spPr>
          <a:xfrm>
            <a:off x="-522475" y="3430700"/>
            <a:ext cx="2292600" cy="208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31"/>
          <p:cNvSpPr txBox="1"/>
          <p:nvPr>
            <p:ph type="title"/>
          </p:nvPr>
        </p:nvSpPr>
        <p:spPr>
          <a:xfrm>
            <a:off x="892050" y="530725"/>
            <a:ext cx="7359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17" name="Google Shape;217;p31"/>
          <p:cNvSpPr/>
          <p:nvPr/>
        </p:nvSpPr>
        <p:spPr>
          <a:xfrm rot="10800000">
            <a:off x="7261800" y="-552525"/>
            <a:ext cx="2292600" cy="20841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31"/>
          <p:cNvSpPr/>
          <p:nvPr/>
        </p:nvSpPr>
        <p:spPr>
          <a:xfrm flipH="1">
            <a:off x="-2363425" y="4490900"/>
            <a:ext cx="5364900" cy="25164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31"/>
          <p:cNvSpPr/>
          <p:nvPr/>
        </p:nvSpPr>
        <p:spPr>
          <a:xfrm flipH="1" rot="-5400000">
            <a:off x="7959050" y="337625"/>
            <a:ext cx="2457300" cy="11526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31">
    <p:bg>
      <p:bgPr>
        <a:solidFill>
          <a:schemeClr val="accent5"/>
        </a:solid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2"/>
          <p:cNvSpPr txBox="1"/>
          <p:nvPr>
            <p:ph type="title"/>
          </p:nvPr>
        </p:nvSpPr>
        <p:spPr>
          <a:xfrm>
            <a:off x="956375" y="3553059"/>
            <a:ext cx="1658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2" name="Google Shape;222;p32"/>
          <p:cNvSpPr txBox="1"/>
          <p:nvPr>
            <p:ph idx="1" type="subTitle"/>
          </p:nvPr>
        </p:nvSpPr>
        <p:spPr>
          <a:xfrm>
            <a:off x="713225" y="3828005"/>
            <a:ext cx="21450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23" name="Google Shape;223;p32"/>
          <p:cNvSpPr txBox="1"/>
          <p:nvPr>
            <p:ph idx="2" type="title"/>
          </p:nvPr>
        </p:nvSpPr>
        <p:spPr>
          <a:xfrm>
            <a:off x="6528925" y="3553059"/>
            <a:ext cx="1658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4" name="Google Shape;224;p32"/>
          <p:cNvSpPr txBox="1"/>
          <p:nvPr>
            <p:ph idx="3" type="subTitle"/>
          </p:nvPr>
        </p:nvSpPr>
        <p:spPr>
          <a:xfrm>
            <a:off x="6305275" y="3828005"/>
            <a:ext cx="21450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25" name="Google Shape;225;p32"/>
          <p:cNvSpPr txBox="1"/>
          <p:nvPr>
            <p:ph idx="4" type="title"/>
          </p:nvPr>
        </p:nvSpPr>
        <p:spPr>
          <a:xfrm>
            <a:off x="3752400" y="3553059"/>
            <a:ext cx="1658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6" name="Google Shape;226;p32"/>
          <p:cNvSpPr txBox="1"/>
          <p:nvPr>
            <p:ph idx="5" type="subTitle"/>
          </p:nvPr>
        </p:nvSpPr>
        <p:spPr>
          <a:xfrm>
            <a:off x="3509250" y="3828005"/>
            <a:ext cx="21450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27" name="Google Shape;227;p32"/>
          <p:cNvSpPr txBox="1"/>
          <p:nvPr>
            <p:ph idx="6" type="title"/>
          </p:nvPr>
        </p:nvSpPr>
        <p:spPr>
          <a:xfrm>
            <a:off x="1687950" y="530725"/>
            <a:ext cx="57681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 2">
  <p:cSld name="CUSTOM_1_1_3_1">
    <p:bg>
      <p:bgPr>
        <a:solidFill>
          <a:schemeClr val="accent5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3"/>
          <p:cNvSpPr txBox="1"/>
          <p:nvPr>
            <p:ph type="title"/>
          </p:nvPr>
        </p:nvSpPr>
        <p:spPr>
          <a:xfrm>
            <a:off x="2056190" y="2074300"/>
            <a:ext cx="22272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0" name="Google Shape;230;p33"/>
          <p:cNvSpPr txBox="1"/>
          <p:nvPr>
            <p:ph idx="1" type="subTitle"/>
          </p:nvPr>
        </p:nvSpPr>
        <p:spPr>
          <a:xfrm>
            <a:off x="2056192" y="2332425"/>
            <a:ext cx="22272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31" name="Google Shape;231;p33"/>
          <p:cNvSpPr txBox="1"/>
          <p:nvPr>
            <p:ph idx="2" type="title"/>
          </p:nvPr>
        </p:nvSpPr>
        <p:spPr>
          <a:xfrm>
            <a:off x="2056190" y="3402924"/>
            <a:ext cx="22272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2" name="Google Shape;232;p33"/>
          <p:cNvSpPr txBox="1"/>
          <p:nvPr>
            <p:ph idx="3" type="subTitle"/>
          </p:nvPr>
        </p:nvSpPr>
        <p:spPr>
          <a:xfrm>
            <a:off x="2056192" y="3661050"/>
            <a:ext cx="22272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33" name="Google Shape;233;p33"/>
          <p:cNvSpPr txBox="1"/>
          <p:nvPr>
            <p:ph idx="4" type="title"/>
          </p:nvPr>
        </p:nvSpPr>
        <p:spPr>
          <a:xfrm>
            <a:off x="5444664" y="2074300"/>
            <a:ext cx="22272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4" name="Google Shape;234;p33"/>
          <p:cNvSpPr txBox="1"/>
          <p:nvPr>
            <p:ph idx="5" type="subTitle"/>
          </p:nvPr>
        </p:nvSpPr>
        <p:spPr>
          <a:xfrm>
            <a:off x="5444664" y="2332425"/>
            <a:ext cx="22272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35" name="Google Shape;235;p33"/>
          <p:cNvSpPr txBox="1"/>
          <p:nvPr>
            <p:ph idx="6" type="title"/>
          </p:nvPr>
        </p:nvSpPr>
        <p:spPr>
          <a:xfrm>
            <a:off x="5444664" y="3402925"/>
            <a:ext cx="22272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6" name="Google Shape;236;p33"/>
          <p:cNvSpPr txBox="1"/>
          <p:nvPr>
            <p:ph idx="7" type="subTitle"/>
          </p:nvPr>
        </p:nvSpPr>
        <p:spPr>
          <a:xfrm>
            <a:off x="5444664" y="3661050"/>
            <a:ext cx="22272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37" name="Google Shape;237;p33"/>
          <p:cNvSpPr/>
          <p:nvPr/>
        </p:nvSpPr>
        <p:spPr>
          <a:xfrm>
            <a:off x="-1462325" y="2386850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38" name="Google Shape;238;p33"/>
          <p:cNvSpPr/>
          <p:nvPr/>
        </p:nvSpPr>
        <p:spPr>
          <a:xfrm>
            <a:off x="-1681400" y="2482100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39" name="Google Shape;239;p33"/>
          <p:cNvSpPr/>
          <p:nvPr/>
        </p:nvSpPr>
        <p:spPr>
          <a:xfrm rot="10800000">
            <a:off x="6132775" y="-915550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40" name="Google Shape;240;p33"/>
          <p:cNvSpPr txBox="1"/>
          <p:nvPr>
            <p:ph idx="8" type="title"/>
          </p:nvPr>
        </p:nvSpPr>
        <p:spPr>
          <a:xfrm>
            <a:off x="716550" y="530725"/>
            <a:ext cx="7710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 ">
  <p:cSld name="CUSTOM_29">
    <p:bg>
      <p:bgPr>
        <a:solidFill>
          <a:schemeClr val="accent5"/>
        </a:soli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4"/>
          <p:cNvSpPr/>
          <p:nvPr/>
        </p:nvSpPr>
        <p:spPr>
          <a:xfrm>
            <a:off x="-3485600" y="1687000"/>
            <a:ext cx="7403100" cy="37941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34"/>
          <p:cNvSpPr/>
          <p:nvPr/>
        </p:nvSpPr>
        <p:spPr>
          <a:xfrm>
            <a:off x="779625" y="1433800"/>
            <a:ext cx="7737300" cy="3171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34"/>
          <p:cNvSpPr txBox="1"/>
          <p:nvPr>
            <p:ph type="title"/>
          </p:nvPr>
        </p:nvSpPr>
        <p:spPr>
          <a:xfrm>
            <a:off x="1043779" y="1830575"/>
            <a:ext cx="1897500" cy="40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5" name="Google Shape;245;p34"/>
          <p:cNvSpPr txBox="1"/>
          <p:nvPr>
            <p:ph idx="1" type="subTitle"/>
          </p:nvPr>
        </p:nvSpPr>
        <p:spPr>
          <a:xfrm>
            <a:off x="1059229" y="2140283"/>
            <a:ext cx="18666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46" name="Google Shape;246;p34"/>
          <p:cNvSpPr txBox="1"/>
          <p:nvPr>
            <p:ph idx="2" type="title"/>
          </p:nvPr>
        </p:nvSpPr>
        <p:spPr>
          <a:xfrm>
            <a:off x="1043779" y="3280851"/>
            <a:ext cx="1897500" cy="40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7" name="Google Shape;247;p34"/>
          <p:cNvSpPr txBox="1"/>
          <p:nvPr>
            <p:ph idx="3" type="subTitle"/>
          </p:nvPr>
        </p:nvSpPr>
        <p:spPr>
          <a:xfrm>
            <a:off x="1059229" y="3614442"/>
            <a:ext cx="18666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48" name="Google Shape;248;p34"/>
          <p:cNvSpPr txBox="1"/>
          <p:nvPr>
            <p:ph idx="4" type="title"/>
          </p:nvPr>
        </p:nvSpPr>
        <p:spPr>
          <a:xfrm>
            <a:off x="3631360" y="1830575"/>
            <a:ext cx="1881900" cy="40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9" name="Google Shape;249;p34"/>
          <p:cNvSpPr txBox="1"/>
          <p:nvPr>
            <p:ph idx="5" type="subTitle"/>
          </p:nvPr>
        </p:nvSpPr>
        <p:spPr>
          <a:xfrm>
            <a:off x="3639010" y="2140276"/>
            <a:ext cx="18666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50" name="Google Shape;250;p34"/>
          <p:cNvSpPr txBox="1"/>
          <p:nvPr>
            <p:ph idx="6" type="title"/>
          </p:nvPr>
        </p:nvSpPr>
        <p:spPr>
          <a:xfrm>
            <a:off x="3631360" y="3280851"/>
            <a:ext cx="1881900" cy="40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51" name="Google Shape;251;p34"/>
          <p:cNvSpPr txBox="1"/>
          <p:nvPr>
            <p:ph idx="7" type="subTitle"/>
          </p:nvPr>
        </p:nvSpPr>
        <p:spPr>
          <a:xfrm>
            <a:off x="3639010" y="3614442"/>
            <a:ext cx="18666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52" name="Google Shape;252;p34"/>
          <p:cNvSpPr txBox="1"/>
          <p:nvPr>
            <p:ph idx="8" type="title"/>
          </p:nvPr>
        </p:nvSpPr>
        <p:spPr>
          <a:xfrm>
            <a:off x="6215127" y="1830575"/>
            <a:ext cx="1875600" cy="40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53" name="Google Shape;253;p34"/>
          <p:cNvSpPr txBox="1"/>
          <p:nvPr>
            <p:ph idx="9" type="subTitle"/>
          </p:nvPr>
        </p:nvSpPr>
        <p:spPr>
          <a:xfrm>
            <a:off x="6219627" y="2140276"/>
            <a:ext cx="18666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54" name="Google Shape;254;p34"/>
          <p:cNvSpPr txBox="1"/>
          <p:nvPr>
            <p:ph idx="13" type="title"/>
          </p:nvPr>
        </p:nvSpPr>
        <p:spPr>
          <a:xfrm>
            <a:off x="6215127" y="3280851"/>
            <a:ext cx="1875600" cy="40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55" name="Google Shape;255;p34"/>
          <p:cNvSpPr txBox="1"/>
          <p:nvPr>
            <p:ph idx="14" type="subTitle"/>
          </p:nvPr>
        </p:nvSpPr>
        <p:spPr>
          <a:xfrm>
            <a:off x="6219627" y="3614442"/>
            <a:ext cx="18666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56" name="Google Shape;256;p34"/>
          <p:cNvSpPr txBox="1"/>
          <p:nvPr>
            <p:ph idx="15" type="title"/>
          </p:nvPr>
        </p:nvSpPr>
        <p:spPr>
          <a:xfrm>
            <a:off x="1974300" y="530725"/>
            <a:ext cx="51954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 3">
  <p:cSld name="CUSTOM_1_1_3_1_1">
    <p:bg>
      <p:bgPr>
        <a:solidFill>
          <a:srgbClr val="191919">
            <a:alpha val="0"/>
          </a:srgbClr>
        </a:solidFill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5"/>
          <p:cNvSpPr txBox="1"/>
          <p:nvPr>
            <p:ph type="title"/>
          </p:nvPr>
        </p:nvSpPr>
        <p:spPr>
          <a:xfrm>
            <a:off x="713225" y="3349725"/>
            <a:ext cx="18462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59" name="Google Shape;259;p35"/>
          <p:cNvSpPr txBox="1"/>
          <p:nvPr>
            <p:ph idx="1" type="subTitle"/>
          </p:nvPr>
        </p:nvSpPr>
        <p:spPr>
          <a:xfrm>
            <a:off x="713225" y="3607847"/>
            <a:ext cx="18462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60" name="Google Shape;260;p35"/>
          <p:cNvSpPr/>
          <p:nvPr/>
        </p:nvSpPr>
        <p:spPr>
          <a:xfrm flipH="1">
            <a:off x="7004125" y="2529725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1" name="Google Shape;261;p35"/>
          <p:cNvSpPr/>
          <p:nvPr/>
        </p:nvSpPr>
        <p:spPr>
          <a:xfrm flipH="1">
            <a:off x="7194625" y="2653550"/>
            <a:ext cx="3405900" cy="3302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2" name="Google Shape;262;p35"/>
          <p:cNvSpPr/>
          <p:nvPr/>
        </p:nvSpPr>
        <p:spPr>
          <a:xfrm flipH="1" rot="10800000">
            <a:off x="-762425" y="-915550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63" name="Google Shape;263;p35"/>
          <p:cNvSpPr/>
          <p:nvPr/>
        </p:nvSpPr>
        <p:spPr>
          <a:xfrm flipH="1" rot="10800000">
            <a:off x="-1681400" y="-1522625"/>
            <a:ext cx="5364900" cy="25164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64" name="Google Shape;264;p35"/>
          <p:cNvSpPr txBox="1"/>
          <p:nvPr>
            <p:ph idx="2" type="title"/>
          </p:nvPr>
        </p:nvSpPr>
        <p:spPr>
          <a:xfrm>
            <a:off x="2670358" y="3349725"/>
            <a:ext cx="18462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65" name="Google Shape;265;p35"/>
          <p:cNvSpPr txBox="1"/>
          <p:nvPr>
            <p:ph idx="3" type="subTitle"/>
          </p:nvPr>
        </p:nvSpPr>
        <p:spPr>
          <a:xfrm>
            <a:off x="2670358" y="3607847"/>
            <a:ext cx="18462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66" name="Google Shape;266;p35"/>
          <p:cNvSpPr txBox="1"/>
          <p:nvPr>
            <p:ph idx="4" type="title"/>
          </p:nvPr>
        </p:nvSpPr>
        <p:spPr>
          <a:xfrm>
            <a:off x="4627491" y="3349725"/>
            <a:ext cx="18462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67" name="Google Shape;267;p35"/>
          <p:cNvSpPr txBox="1"/>
          <p:nvPr>
            <p:ph idx="5" type="subTitle"/>
          </p:nvPr>
        </p:nvSpPr>
        <p:spPr>
          <a:xfrm>
            <a:off x="4627491" y="3607847"/>
            <a:ext cx="18462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68" name="Google Shape;268;p35"/>
          <p:cNvSpPr txBox="1"/>
          <p:nvPr>
            <p:ph idx="6" type="title"/>
          </p:nvPr>
        </p:nvSpPr>
        <p:spPr>
          <a:xfrm>
            <a:off x="6584624" y="3349725"/>
            <a:ext cx="1846200" cy="3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69" name="Google Shape;269;p35"/>
          <p:cNvSpPr txBox="1"/>
          <p:nvPr>
            <p:ph idx="7" type="subTitle"/>
          </p:nvPr>
        </p:nvSpPr>
        <p:spPr>
          <a:xfrm>
            <a:off x="6584624" y="3607847"/>
            <a:ext cx="1846200" cy="5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70" name="Google Shape;270;p35"/>
          <p:cNvSpPr txBox="1"/>
          <p:nvPr>
            <p:ph idx="8" type="title"/>
          </p:nvPr>
        </p:nvSpPr>
        <p:spPr>
          <a:xfrm>
            <a:off x="1974300" y="530725"/>
            <a:ext cx="51954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24">
    <p:bg>
      <p:bgPr>
        <a:solidFill>
          <a:schemeClr val="accent5"/>
        </a:solidFill>
      </p:bgPr>
    </p:bg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6"/>
          <p:cNvSpPr txBox="1"/>
          <p:nvPr>
            <p:ph type="title"/>
          </p:nvPr>
        </p:nvSpPr>
        <p:spPr>
          <a:xfrm>
            <a:off x="4260300" y="530725"/>
            <a:ext cx="51954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73" name="Google Shape;273;p36"/>
          <p:cNvSpPr/>
          <p:nvPr/>
        </p:nvSpPr>
        <p:spPr>
          <a:xfrm rot="10800000">
            <a:off x="6907925" y="-808550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74" name="Google Shape;274;p36"/>
          <p:cNvSpPr/>
          <p:nvPr/>
        </p:nvSpPr>
        <p:spPr>
          <a:xfrm rot="10800000">
            <a:off x="6967925" y="-903800"/>
            <a:ext cx="3405900" cy="3302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A7B17"/>
          </p15:clr>
        </p15:guide>
        <p15:guide id="2" pos="2880">
          <p15:clr>
            <a:srgbClr val="FA7B17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3">
  <p:cSld name="CUSTOM_24_1">
    <p:bg>
      <p:bgPr>
        <a:solidFill>
          <a:schemeClr val="accent5"/>
        </a:solidFill>
      </p:bgPr>
    </p:bg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7"/>
          <p:cNvSpPr txBox="1"/>
          <p:nvPr>
            <p:ph type="title"/>
          </p:nvPr>
        </p:nvSpPr>
        <p:spPr>
          <a:xfrm>
            <a:off x="713225" y="530725"/>
            <a:ext cx="57714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77" name="Google Shape;277;p37"/>
          <p:cNvSpPr/>
          <p:nvPr/>
        </p:nvSpPr>
        <p:spPr>
          <a:xfrm rot="10800000">
            <a:off x="-2495250" y="-885400"/>
            <a:ext cx="4317900" cy="22131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A7B17"/>
          </p15:clr>
        </p15:guide>
        <p15:guide id="2" pos="2880">
          <p15:clr>
            <a:srgbClr val="FA7B17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5">
  <p:cSld name="CUSTOM_1_1_2">
    <p:bg>
      <p:bgPr>
        <a:solidFill>
          <a:schemeClr val="accent5"/>
        </a:solidFill>
      </p:bgPr>
    </p:bg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8"/>
          <p:cNvSpPr txBox="1"/>
          <p:nvPr>
            <p:ph type="title"/>
          </p:nvPr>
        </p:nvSpPr>
        <p:spPr>
          <a:xfrm>
            <a:off x="1974300" y="530725"/>
            <a:ext cx="51954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0" name="Google Shape;280;p38"/>
          <p:cNvSpPr txBox="1"/>
          <p:nvPr>
            <p:ph idx="2" type="title"/>
          </p:nvPr>
        </p:nvSpPr>
        <p:spPr>
          <a:xfrm>
            <a:off x="1284681" y="3270025"/>
            <a:ext cx="11598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1" name="Google Shape;281;p38"/>
          <p:cNvSpPr txBox="1"/>
          <p:nvPr>
            <p:ph idx="1" type="subTitle"/>
          </p:nvPr>
        </p:nvSpPr>
        <p:spPr>
          <a:xfrm>
            <a:off x="940581" y="3541195"/>
            <a:ext cx="1848000" cy="20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82" name="Google Shape;282;p38"/>
          <p:cNvSpPr txBox="1"/>
          <p:nvPr>
            <p:ph idx="3" type="title"/>
          </p:nvPr>
        </p:nvSpPr>
        <p:spPr>
          <a:xfrm>
            <a:off x="6699519" y="3257475"/>
            <a:ext cx="11598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3" name="Google Shape;283;p38"/>
          <p:cNvSpPr txBox="1"/>
          <p:nvPr>
            <p:ph idx="4" type="subTitle"/>
          </p:nvPr>
        </p:nvSpPr>
        <p:spPr>
          <a:xfrm>
            <a:off x="6355419" y="3520107"/>
            <a:ext cx="1848000" cy="20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84" name="Google Shape;284;p38"/>
          <p:cNvSpPr txBox="1"/>
          <p:nvPr>
            <p:ph idx="5" type="title"/>
          </p:nvPr>
        </p:nvSpPr>
        <p:spPr>
          <a:xfrm>
            <a:off x="3990022" y="3270025"/>
            <a:ext cx="11598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5" name="Google Shape;285;p38"/>
          <p:cNvSpPr txBox="1"/>
          <p:nvPr>
            <p:ph idx="6" type="subTitle"/>
          </p:nvPr>
        </p:nvSpPr>
        <p:spPr>
          <a:xfrm>
            <a:off x="3645922" y="3541195"/>
            <a:ext cx="1848000" cy="20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5">
  <p:cSld name="TITLE_ONLY_2_1">
    <p:bg>
      <p:bgPr>
        <a:solidFill>
          <a:schemeClr val="accent5"/>
        </a:soli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9"/>
          <p:cNvSpPr txBox="1"/>
          <p:nvPr>
            <p:ph type="title"/>
          </p:nvPr>
        </p:nvSpPr>
        <p:spPr>
          <a:xfrm>
            <a:off x="892050" y="530725"/>
            <a:ext cx="7359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8" name="Google Shape;288;p39"/>
          <p:cNvSpPr/>
          <p:nvPr/>
        </p:nvSpPr>
        <p:spPr>
          <a:xfrm flipH="1" rot="10800000">
            <a:off x="-287750" y="-113775"/>
            <a:ext cx="2978700" cy="3082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39"/>
          <p:cNvSpPr/>
          <p:nvPr/>
        </p:nvSpPr>
        <p:spPr>
          <a:xfrm>
            <a:off x="5008975" y="1687000"/>
            <a:ext cx="7403100" cy="37941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23">
    <p:bg>
      <p:bgPr>
        <a:solidFill>
          <a:schemeClr val="accent5"/>
        </a:solidFill>
      </p:bgPr>
    </p:bg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0"/>
          <p:cNvSpPr/>
          <p:nvPr/>
        </p:nvSpPr>
        <p:spPr>
          <a:xfrm flipH="1">
            <a:off x="4458687" y="-942975"/>
            <a:ext cx="8250600" cy="7999800"/>
          </a:xfrm>
          <a:prstGeom prst="rtTriangle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92" name="Google Shape;292;p40"/>
          <p:cNvSpPr/>
          <p:nvPr/>
        </p:nvSpPr>
        <p:spPr>
          <a:xfrm>
            <a:off x="3310050" y="1947500"/>
            <a:ext cx="2523900" cy="2024700"/>
          </a:xfrm>
          <a:prstGeom prst="rect">
            <a:avLst/>
          </a:prstGeom>
          <a:solidFill>
            <a:schemeClr val="dk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40"/>
          <p:cNvSpPr/>
          <p:nvPr/>
        </p:nvSpPr>
        <p:spPr>
          <a:xfrm>
            <a:off x="535050" y="1947500"/>
            <a:ext cx="2523900" cy="2024700"/>
          </a:xfrm>
          <a:prstGeom prst="rect">
            <a:avLst/>
          </a:prstGeom>
          <a:solidFill>
            <a:schemeClr val="dk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40"/>
          <p:cNvSpPr/>
          <p:nvPr/>
        </p:nvSpPr>
        <p:spPr>
          <a:xfrm>
            <a:off x="6085050" y="1947500"/>
            <a:ext cx="2523900" cy="2024700"/>
          </a:xfrm>
          <a:prstGeom prst="rect">
            <a:avLst/>
          </a:prstGeom>
          <a:solidFill>
            <a:schemeClr val="dk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40"/>
          <p:cNvSpPr txBox="1"/>
          <p:nvPr>
            <p:ph idx="1" type="subTitle"/>
          </p:nvPr>
        </p:nvSpPr>
        <p:spPr>
          <a:xfrm>
            <a:off x="653699" y="3141175"/>
            <a:ext cx="2286600" cy="75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96" name="Google Shape;296;p40"/>
          <p:cNvSpPr txBox="1"/>
          <p:nvPr>
            <p:ph idx="2" type="subTitle"/>
          </p:nvPr>
        </p:nvSpPr>
        <p:spPr>
          <a:xfrm>
            <a:off x="3439674" y="3141175"/>
            <a:ext cx="2286600" cy="75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97" name="Google Shape;297;p40"/>
          <p:cNvSpPr txBox="1"/>
          <p:nvPr>
            <p:ph idx="3" type="subTitle"/>
          </p:nvPr>
        </p:nvSpPr>
        <p:spPr>
          <a:xfrm>
            <a:off x="6203701" y="3141175"/>
            <a:ext cx="2286600" cy="75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98" name="Google Shape;298;p40"/>
          <p:cNvSpPr txBox="1"/>
          <p:nvPr>
            <p:ph hasCustomPrompt="1" type="title"/>
          </p:nvPr>
        </p:nvSpPr>
        <p:spPr>
          <a:xfrm>
            <a:off x="588299" y="2468125"/>
            <a:ext cx="2417400" cy="75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b="1" sz="4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99" name="Google Shape;299;p40"/>
          <p:cNvSpPr txBox="1"/>
          <p:nvPr>
            <p:ph hasCustomPrompt="1" idx="4" type="title"/>
          </p:nvPr>
        </p:nvSpPr>
        <p:spPr>
          <a:xfrm>
            <a:off x="3363300" y="2468125"/>
            <a:ext cx="2417400" cy="75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b="1" sz="4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00" name="Google Shape;300;p40"/>
          <p:cNvSpPr txBox="1"/>
          <p:nvPr>
            <p:ph hasCustomPrompt="1" idx="5" type="title"/>
          </p:nvPr>
        </p:nvSpPr>
        <p:spPr>
          <a:xfrm>
            <a:off x="6138301" y="2468125"/>
            <a:ext cx="2417400" cy="75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b="1" sz="4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01" name="Google Shape;301;p40"/>
          <p:cNvSpPr txBox="1"/>
          <p:nvPr>
            <p:ph idx="6" type="title"/>
          </p:nvPr>
        </p:nvSpPr>
        <p:spPr>
          <a:xfrm>
            <a:off x="1974300" y="530725"/>
            <a:ext cx="51954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02" name="Google Shape;302;p40"/>
          <p:cNvSpPr/>
          <p:nvPr/>
        </p:nvSpPr>
        <p:spPr>
          <a:xfrm flipH="1">
            <a:off x="7169700" y="2391925"/>
            <a:ext cx="3405900" cy="3302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03" name="Google Shape;303;p40"/>
          <p:cNvSpPr/>
          <p:nvPr/>
        </p:nvSpPr>
        <p:spPr>
          <a:xfrm flipH="1" rot="10800000">
            <a:off x="-762425" y="-1182250"/>
            <a:ext cx="3405900" cy="3302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04" name="Google Shape;304;p40"/>
          <p:cNvSpPr/>
          <p:nvPr/>
        </p:nvSpPr>
        <p:spPr>
          <a:xfrm flipH="1" rot="10800000">
            <a:off x="-1681400" y="-1789325"/>
            <a:ext cx="5364900" cy="25164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accent5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" name="Google Shape;26;p5"/>
          <p:cNvSpPr txBox="1"/>
          <p:nvPr>
            <p:ph idx="1" type="subTitle"/>
          </p:nvPr>
        </p:nvSpPr>
        <p:spPr>
          <a:xfrm>
            <a:off x="833927" y="2641577"/>
            <a:ext cx="3100800" cy="9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7" name="Google Shape;27;p5"/>
          <p:cNvSpPr txBox="1"/>
          <p:nvPr>
            <p:ph idx="2" type="subTitle"/>
          </p:nvPr>
        </p:nvSpPr>
        <p:spPr>
          <a:xfrm>
            <a:off x="5209273" y="2641577"/>
            <a:ext cx="3100800" cy="9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1554977" y="1985760"/>
            <a:ext cx="1658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3" type="title"/>
          </p:nvPr>
        </p:nvSpPr>
        <p:spPr>
          <a:xfrm>
            <a:off x="5930323" y="1985760"/>
            <a:ext cx="1658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0" name="Google Shape;30;p5"/>
          <p:cNvSpPr/>
          <p:nvPr/>
        </p:nvSpPr>
        <p:spPr>
          <a:xfrm rot="10800000">
            <a:off x="3588450" y="-22625"/>
            <a:ext cx="1967100" cy="885900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1">
  <p:cSld name="CUSTOM_23_1">
    <p:bg>
      <p:bgPr>
        <a:solidFill>
          <a:schemeClr val="dk1"/>
        </a:solidFill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1"/>
          <p:cNvSpPr txBox="1"/>
          <p:nvPr>
            <p:ph idx="1" type="subTitle"/>
          </p:nvPr>
        </p:nvSpPr>
        <p:spPr>
          <a:xfrm>
            <a:off x="713250" y="1264629"/>
            <a:ext cx="7717500" cy="36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07" name="Google Shape;307;p41"/>
          <p:cNvSpPr txBox="1"/>
          <p:nvPr>
            <p:ph hasCustomPrompt="1" type="title"/>
          </p:nvPr>
        </p:nvSpPr>
        <p:spPr>
          <a:xfrm>
            <a:off x="713227" y="639821"/>
            <a:ext cx="7717500" cy="75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08" name="Google Shape;308;p41"/>
          <p:cNvSpPr txBox="1"/>
          <p:nvPr>
            <p:ph idx="2" type="subTitle"/>
          </p:nvPr>
        </p:nvSpPr>
        <p:spPr>
          <a:xfrm>
            <a:off x="713250" y="2701904"/>
            <a:ext cx="7717500" cy="36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09" name="Google Shape;309;p41"/>
          <p:cNvSpPr txBox="1"/>
          <p:nvPr>
            <p:ph hasCustomPrompt="1" idx="3" type="title"/>
          </p:nvPr>
        </p:nvSpPr>
        <p:spPr>
          <a:xfrm>
            <a:off x="713227" y="2077096"/>
            <a:ext cx="7717500" cy="75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0" name="Google Shape;310;p41"/>
          <p:cNvSpPr txBox="1"/>
          <p:nvPr>
            <p:ph idx="4" type="subTitle"/>
          </p:nvPr>
        </p:nvSpPr>
        <p:spPr>
          <a:xfrm>
            <a:off x="713250" y="4139179"/>
            <a:ext cx="7717500" cy="36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 sz="14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11" name="Google Shape;311;p41"/>
          <p:cNvSpPr txBox="1"/>
          <p:nvPr>
            <p:ph hasCustomPrompt="1" idx="5" type="title"/>
          </p:nvPr>
        </p:nvSpPr>
        <p:spPr>
          <a:xfrm>
            <a:off x="713227" y="3514371"/>
            <a:ext cx="7717500" cy="75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b="1" sz="5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2" name="Google Shape;312;p41"/>
          <p:cNvSpPr/>
          <p:nvPr/>
        </p:nvSpPr>
        <p:spPr>
          <a:xfrm rot="10800000">
            <a:off x="5913650" y="-411375"/>
            <a:ext cx="5264100" cy="26976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41"/>
          <p:cNvSpPr/>
          <p:nvPr/>
        </p:nvSpPr>
        <p:spPr>
          <a:xfrm>
            <a:off x="-5191825" y="2310500"/>
            <a:ext cx="7403100" cy="37941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41"/>
          <p:cNvSpPr/>
          <p:nvPr/>
        </p:nvSpPr>
        <p:spPr>
          <a:xfrm flipH="1">
            <a:off x="-924100" y="3997950"/>
            <a:ext cx="3329700" cy="15618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2">
  <p:cSld name="CUSTOM_34"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2"/>
          <p:cNvSpPr txBox="1"/>
          <p:nvPr>
            <p:ph type="title"/>
          </p:nvPr>
        </p:nvSpPr>
        <p:spPr>
          <a:xfrm>
            <a:off x="716550" y="530725"/>
            <a:ext cx="7710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17" name="Google Shape;317;p42"/>
          <p:cNvSpPr/>
          <p:nvPr/>
        </p:nvSpPr>
        <p:spPr>
          <a:xfrm>
            <a:off x="-1681400" y="2482100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18" name="Google Shape;318;p42"/>
          <p:cNvSpPr/>
          <p:nvPr/>
        </p:nvSpPr>
        <p:spPr>
          <a:xfrm rot="10800000">
            <a:off x="6494725" y="-1182250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19" name="Google Shape;319;p42"/>
          <p:cNvSpPr/>
          <p:nvPr/>
        </p:nvSpPr>
        <p:spPr>
          <a:xfrm rot="10800000">
            <a:off x="5454700" y="-1789325"/>
            <a:ext cx="5364900" cy="25164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42"/>
          <p:cNvSpPr txBox="1"/>
          <p:nvPr>
            <p:ph idx="2" type="title"/>
          </p:nvPr>
        </p:nvSpPr>
        <p:spPr>
          <a:xfrm>
            <a:off x="928050" y="3565775"/>
            <a:ext cx="15096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21" name="Google Shape;321;p42"/>
          <p:cNvSpPr txBox="1"/>
          <p:nvPr>
            <p:ph idx="1" type="subTitle"/>
          </p:nvPr>
        </p:nvSpPr>
        <p:spPr>
          <a:xfrm>
            <a:off x="758850" y="3950490"/>
            <a:ext cx="1848000" cy="39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22" name="Google Shape;322;p42"/>
          <p:cNvSpPr txBox="1"/>
          <p:nvPr>
            <p:ph idx="3" type="title"/>
          </p:nvPr>
        </p:nvSpPr>
        <p:spPr>
          <a:xfrm>
            <a:off x="6686827" y="3565775"/>
            <a:ext cx="15096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23" name="Google Shape;323;p42"/>
          <p:cNvSpPr txBox="1"/>
          <p:nvPr>
            <p:ph idx="4" type="subTitle"/>
          </p:nvPr>
        </p:nvSpPr>
        <p:spPr>
          <a:xfrm>
            <a:off x="6517622" y="3950490"/>
            <a:ext cx="1848000" cy="39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24" name="Google Shape;324;p42"/>
          <p:cNvSpPr txBox="1"/>
          <p:nvPr>
            <p:ph idx="5" type="title"/>
          </p:nvPr>
        </p:nvSpPr>
        <p:spPr>
          <a:xfrm>
            <a:off x="3815126" y="3565775"/>
            <a:ext cx="15096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25" name="Google Shape;325;p42"/>
          <p:cNvSpPr txBox="1"/>
          <p:nvPr>
            <p:ph idx="6" type="subTitle"/>
          </p:nvPr>
        </p:nvSpPr>
        <p:spPr>
          <a:xfrm>
            <a:off x="3645921" y="3950490"/>
            <a:ext cx="1848000" cy="39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26" name="Google Shape;326;p42"/>
          <p:cNvSpPr txBox="1"/>
          <p:nvPr>
            <p:ph hasCustomPrompt="1" idx="7" type="title"/>
          </p:nvPr>
        </p:nvSpPr>
        <p:spPr>
          <a:xfrm>
            <a:off x="4006513" y="2497875"/>
            <a:ext cx="1131000" cy="39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27" name="Google Shape;327;p42"/>
          <p:cNvSpPr txBox="1"/>
          <p:nvPr>
            <p:ph hasCustomPrompt="1" idx="8" type="title"/>
          </p:nvPr>
        </p:nvSpPr>
        <p:spPr>
          <a:xfrm>
            <a:off x="1117350" y="2497873"/>
            <a:ext cx="1131000" cy="39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28" name="Google Shape;328;p42"/>
          <p:cNvSpPr txBox="1"/>
          <p:nvPr>
            <p:ph hasCustomPrompt="1" idx="9" type="title"/>
          </p:nvPr>
        </p:nvSpPr>
        <p:spPr>
          <a:xfrm>
            <a:off x="6876113" y="2497873"/>
            <a:ext cx="1131000" cy="39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18">
    <p:bg>
      <p:bgPr>
        <a:solidFill>
          <a:schemeClr val="dk1"/>
        </a:solidFill>
      </p:bgPr>
    </p:bg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43"/>
          <p:cNvSpPr/>
          <p:nvPr/>
        </p:nvSpPr>
        <p:spPr>
          <a:xfrm>
            <a:off x="4165600" y="2820426"/>
            <a:ext cx="8077200" cy="38757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331" name="Google Shape;331;p43"/>
          <p:cNvSpPr/>
          <p:nvPr/>
        </p:nvSpPr>
        <p:spPr>
          <a:xfrm rot="10800000">
            <a:off x="-1006525" y="-294700"/>
            <a:ext cx="4029300" cy="19335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43"/>
          <p:cNvSpPr txBox="1"/>
          <p:nvPr>
            <p:ph type="title"/>
          </p:nvPr>
        </p:nvSpPr>
        <p:spPr>
          <a:xfrm>
            <a:off x="713250" y="672738"/>
            <a:ext cx="7717500" cy="129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 sz="5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33" name="Google Shape;333;p43"/>
          <p:cNvSpPr txBox="1"/>
          <p:nvPr>
            <p:ph idx="1" type="body"/>
          </p:nvPr>
        </p:nvSpPr>
        <p:spPr>
          <a:xfrm>
            <a:off x="3068250" y="2129523"/>
            <a:ext cx="3007500" cy="6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34" name="Google Shape;334;p43"/>
          <p:cNvSpPr txBox="1"/>
          <p:nvPr/>
        </p:nvSpPr>
        <p:spPr>
          <a:xfrm>
            <a:off x="2483550" y="3392650"/>
            <a:ext cx="4176900" cy="6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rPr>
              <a:t>CREDITS: This presentation template was created by </a:t>
            </a:r>
            <a:r>
              <a:rPr b="1" lang="en" sz="1100">
                <a:solidFill>
                  <a:schemeClr val="lt1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1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rPr>
              <a:t>, including icons, infographics &amp; images by </a:t>
            </a:r>
            <a:r>
              <a:rPr b="1" lang="en" sz="1100">
                <a:solidFill>
                  <a:schemeClr val="lt1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lang="en" sz="11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rPr>
              <a:t> </a:t>
            </a:r>
            <a:endParaRPr sz="1100">
              <a:solidFill>
                <a:schemeClr val="lt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335" name="Google Shape;335;p43"/>
          <p:cNvSpPr txBox="1"/>
          <p:nvPr>
            <p:ph idx="2" type="subTitle"/>
          </p:nvPr>
        </p:nvSpPr>
        <p:spPr>
          <a:xfrm>
            <a:off x="3069175" y="1843125"/>
            <a:ext cx="3007500" cy="42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None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TITLE_AND_BODY_1_1">
    <p:bg>
      <p:bgPr>
        <a:solidFill>
          <a:schemeClr val="accent5"/>
        </a:solidFill>
      </p:bgPr>
    </p:bg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44"/>
          <p:cNvSpPr txBox="1"/>
          <p:nvPr>
            <p:ph type="title"/>
          </p:nvPr>
        </p:nvSpPr>
        <p:spPr>
          <a:xfrm>
            <a:off x="713225" y="530725"/>
            <a:ext cx="7710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38" name="Google Shape;338;p44"/>
          <p:cNvSpPr/>
          <p:nvPr/>
        </p:nvSpPr>
        <p:spPr>
          <a:xfrm flipH="1">
            <a:off x="7413700" y="2482100"/>
            <a:ext cx="3405900" cy="3302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39" name="Google Shape;339;p44"/>
          <p:cNvSpPr/>
          <p:nvPr/>
        </p:nvSpPr>
        <p:spPr>
          <a:xfrm flipH="1" rot="10800000">
            <a:off x="-924550" y="-1354075"/>
            <a:ext cx="3405900" cy="3302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40" name="Google Shape;340;p44"/>
          <p:cNvSpPr/>
          <p:nvPr/>
        </p:nvSpPr>
        <p:spPr>
          <a:xfrm flipH="1" rot="10800000">
            <a:off x="-1996725" y="-1985675"/>
            <a:ext cx="5364900" cy="25164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44"/>
          <p:cNvSpPr txBox="1"/>
          <p:nvPr>
            <p:ph idx="1" type="body"/>
          </p:nvPr>
        </p:nvSpPr>
        <p:spPr>
          <a:xfrm>
            <a:off x="713225" y="1424150"/>
            <a:ext cx="7710900" cy="32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5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indent="-3175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4">
  <p:cSld name="SECTION_HEADER_3">
    <p:bg>
      <p:bgPr>
        <a:solidFill>
          <a:schemeClr val="accent5"/>
        </a:solidFill>
      </p:bgPr>
    </p:bg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5"/>
          <p:cNvSpPr txBox="1"/>
          <p:nvPr>
            <p:ph type="title"/>
          </p:nvPr>
        </p:nvSpPr>
        <p:spPr>
          <a:xfrm>
            <a:off x="4572000" y="1737675"/>
            <a:ext cx="3636600" cy="138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400">
                <a:solidFill>
                  <a:schemeClr val="dk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44" name="Google Shape;344;p45"/>
          <p:cNvSpPr txBox="1"/>
          <p:nvPr>
            <p:ph hasCustomPrompt="1" idx="2" type="title"/>
          </p:nvPr>
        </p:nvSpPr>
        <p:spPr>
          <a:xfrm>
            <a:off x="5151175" y="424768"/>
            <a:ext cx="3057300" cy="146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45" name="Google Shape;345;p45"/>
          <p:cNvSpPr txBox="1"/>
          <p:nvPr>
            <p:ph idx="1" type="subTitle"/>
          </p:nvPr>
        </p:nvSpPr>
        <p:spPr>
          <a:xfrm>
            <a:off x="5367475" y="3320300"/>
            <a:ext cx="2841000" cy="101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cxnSp>
        <p:nvCxnSpPr>
          <p:cNvPr id="346" name="Google Shape;346;p45"/>
          <p:cNvCxnSpPr/>
          <p:nvPr/>
        </p:nvCxnSpPr>
        <p:spPr>
          <a:xfrm flipH="1">
            <a:off x="2814150" y="-1263000"/>
            <a:ext cx="3757500" cy="41838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47" name="Google Shape;347;p45"/>
          <p:cNvSpPr/>
          <p:nvPr/>
        </p:nvSpPr>
        <p:spPr>
          <a:xfrm flipH="1">
            <a:off x="7919875" y="3825775"/>
            <a:ext cx="1296000" cy="1382400"/>
          </a:xfrm>
          <a:prstGeom prst="rtTriangl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9">
  <p:cSld name="CUSTOM_21_1_3">
    <p:bg>
      <p:bgPr>
        <a:solidFill>
          <a:schemeClr val="dk1"/>
        </a:solidFill>
      </p:bgPr>
    </p:bg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46"/>
          <p:cNvSpPr txBox="1"/>
          <p:nvPr>
            <p:ph idx="1" type="body"/>
          </p:nvPr>
        </p:nvSpPr>
        <p:spPr>
          <a:xfrm>
            <a:off x="713225" y="2347850"/>
            <a:ext cx="4941600" cy="225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2385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Montserrat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50" name="Google Shape;350;p46"/>
          <p:cNvSpPr txBox="1"/>
          <p:nvPr>
            <p:ph type="title"/>
          </p:nvPr>
        </p:nvSpPr>
        <p:spPr>
          <a:xfrm>
            <a:off x="713225" y="1061025"/>
            <a:ext cx="5218800" cy="989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 sz="3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b="1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1" name="Google Shape;351;p46"/>
          <p:cNvSpPr/>
          <p:nvPr/>
        </p:nvSpPr>
        <p:spPr>
          <a:xfrm rot="5400000">
            <a:off x="-761012" y="-790512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52" name="Google Shape;352;p46"/>
          <p:cNvSpPr/>
          <p:nvPr/>
        </p:nvSpPr>
        <p:spPr>
          <a:xfrm rot="5400000">
            <a:off x="-856262" y="-1009587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53" name="Google Shape;353;p46"/>
          <p:cNvSpPr/>
          <p:nvPr/>
        </p:nvSpPr>
        <p:spPr>
          <a:xfrm rot="-5400000">
            <a:off x="2896850" y="288000"/>
            <a:ext cx="10141200" cy="4567500"/>
          </a:xfrm>
          <a:prstGeom prst="triangle">
            <a:avLst>
              <a:gd fmla="val 5000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2">
  <p:cSld name="SECTION_TITLE_AND_DESCRIPTION_2">
    <p:bg>
      <p:bgPr>
        <a:solidFill>
          <a:schemeClr val="accent5"/>
        </a:solidFill>
      </p:bgPr>
    </p:bg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7"/>
          <p:cNvSpPr/>
          <p:nvPr/>
        </p:nvSpPr>
        <p:spPr>
          <a:xfrm rot="5400000">
            <a:off x="-64425" y="64350"/>
            <a:ext cx="4243200" cy="41145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47"/>
          <p:cNvSpPr/>
          <p:nvPr/>
        </p:nvSpPr>
        <p:spPr>
          <a:xfrm flipH="1" rot="-5400000">
            <a:off x="4941700" y="26525"/>
            <a:ext cx="4364700" cy="4227600"/>
          </a:xfrm>
          <a:prstGeom prst="rtTriangle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47"/>
          <p:cNvSpPr txBox="1"/>
          <p:nvPr>
            <p:ph type="ctrTitle"/>
          </p:nvPr>
        </p:nvSpPr>
        <p:spPr>
          <a:xfrm>
            <a:off x="1690800" y="1707225"/>
            <a:ext cx="5762400" cy="146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b="1"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b="1"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b="1"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b="1"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b="1"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b="1"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b="1"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b="1"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b="1" sz="8000"/>
            </a:lvl9pPr>
          </a:lstStyle>
          <a:p/>
        </p:txBody>
      </p:sp>
      <p:sp>
        <p:nvSpPr>
          <p:cNvPr id="358" name="Google Shape;358;p47"/>
          <p:cNvSpPr txBox="1"/>
          <p:nvPr>
            <p:ph idx="1" type="subTitle"/>
          </p:nvPr>
        </p:nvSpPr>
        <p:spPr>
          <a:xfrm>
            <a:off x="1431175" y="3334300"/>
            <a:ext cx="6281400" cy="118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_AND_TWO_COLUMNS_2">
    <p:bg>
      <p:bgPr>
        <a:solidFill>
          <a:schemeClr val="accent5"/>
        </a:solidFill>
      </p:bgPr>
    </p:bg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8"/>
          <p:cNvSpPr txBox="1"/>
          <p:nvPr>
            <p:ph idx="1" type="subTitle"/>
          </p:nvPr>
        </p:nvSpPr>
        <p:spPr>
          <a:xfrm>
            <a:off x="833927" y="2641577"/>
            <a:ext cx="3100800" cy="9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61" name="Google Shape;361;p48"/>
          <p:cNvSpPr txBox="1"/>
          <p:nvPr>
            <p:ph idx="2" type="subTitle"/>
          </p:nvPr>
        </p:nvSpPr>
        <p:spPr>
          <a:xfrm>
            <a:off x="5209273" y="2641577"/>
            <a:ext cx="3100800" cy="9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62" name="Google Shape;362;p48"/>
          <p:cNvSpPr txBox="1"/>
          <p:nvPr>
            <p:ph type="title"/>
          </p:nvPr>
        </p:nvSpPr>
        <p:spPr>
          <a:xfrm>
            <a:off x="1554977" y="1985760"/>
            <a:ext cx="1658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63" name="Google Shape;363;p48"/>
          <p:cNvSpPr txBox="1"/>
          <p:nvPr>
            <p:ph idx="3" type="title"/>
          </p:nvPr>
        </p:nvSpPr>
        <p:spPr>
          <a:xfrm>
            <a:off x="5930323" y="1985760"/>
            <a:ext cx="1658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64" name="Google Shape;364;p48"/>
          <p:cNvSpPr/>
          <p:nvPr/>
        </p:nvSpPr>
        <p:spPr>
          <a:xfrm rot="10800000">
            <a:off x="3588450" y="-22625"/>
            <a:ext cx="1967100" cy="885900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30_3">
    <p:bg>
      <p:bgPr>
        <a:solidFill>
          <a:schemeClr val="accent5"/>
        </a:solidFill>
      </p:bgPr>
    </p:bg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9"/>
          <p:cNvSpPr/>
          <p:nvPr/>
        </p:nvSpPr>
        <p:spPr>
          <a:xfrm rot="-5400000">
            <a:off x="5236050" y="1293550"/>
            <a:ext cx="3924900" cy="3891000"/>
          </a:xfrm>
          <a:prstGeom prst="rtTriangle">
            <a:avLst/>
          </a:prstGeom>
          <a:solidFill>
            <a:srgbClr val="68686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49"/>
          <p:cNvSpPr/>
          <p:nvPr/>
        </p:nvSpPr>
        <p:spPr>
          <a:xfrm flipH="1" rot="10800000">
            <a:off x="37875" y="150"/>
            <a:ext cx="9106200" cy="4469700"/>
          </a:xfrm>
          <a:prstGeom prst="triangle">
            <a:avLst>
              <a:gd fmla="val 50000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49"/>
          <p:cNvSpPr/>
          <p:nvPr/>
        </p:nvSpPr>
        <p:spPr>
          <a:xfrm flipH="1">
            <a:off x="3580800" y="1387275"/>
            <a:ext cx="9554400" cy="4859700"/>
          </a:xfrm>
          <a:prstGeom prst="triangle">
            <a:avLst>
              <a:gd fmla="val 49428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49"/>
          <p:cNvSpPr txBox="1"/>
          <p:nvPr>
            <p:ph type="ctrTitle"/>
          </p:nvPr>
        </p:nvSpPr>
        <p:spPr>
          <a:xfrm>
            <a:off x="816825" y="1232050"/>
            <a:ext cx="5762400" cy="585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  <a:defRPr b="1" sz="8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70" name="Google Shape;370;p49"/>
          <p:cNvSpPr txBox="1"/>
          <p:nvPr>
            <p:ph idx="1" type="subTitle"/>
          </p:nvPr>
        </p:nvSpPr>
        <p:spPr>
          <a:xfrm>
            <a:off x="816825" y="1873375"/>
            <a:ext cx="5762400" cy="15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2">
  <p:cSld name="CAPTION_ONLY_2">
    <p:bg>
      <p:bgPr>
        <a:solidFill>
          <a:schemeClr val="accent5"/>
        </a:solidFill>
      </p:bgPr>
    </p:bg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50"/>
          <p:cNvSpPr/>
          <p:nvPr/>
        </p:nvSpPr>
        <p:spPr>
          <a:xfrm>
            <a:off x="-50" y="5600"/>
            <a:ext cx="9144000" cy="5143500"/>
          </a:xfrm>
          <a:prstGeom prst="rect">
            <a:avLst/>
          </a:prstGeom>
          <a:solidFill>
            <a:schemeClr val="lt1">
              <a:alpha val="2356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50"/>
          <p:cNvSpPr/>
          <p:nvPr/>
        </p:nvSpPr>
        <p:spPr>
          <a:xfrm>
            <a:off x="4312400" y="3669275"/>
            <a:ext cx="4886400" cy="1051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50"/>
          <p:cNvSpPr txBox="1"/>
          <p:nvPr>
            <p:ph type="title"/>
          </p:nvPr>
        </p:nvSpPr>
        <p:spPr>
          <a:xfrm>
            <a:off x="4572000" y="3729575"/>
            <a:ext cx="3858900" cy="7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75" name="Google Shape;375;p50"/>
          <p:cNvSpPr/>
          <p:nvPr/>
        </p:nvSpPr>
        <p:spPr>
          <a:xfrm rot="5400000">
            <a:off x="-341212" y="-788137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76" name="Google Shape;376;p50"/>
          <p:cNvSpPr/>
          <p:nvPr/>
        </p:nvSpPr>
        <p:spPr>
          <a:xfrm rot="5400000">
            <a:off x="-436462" y="-1007212"/>
            <a:ext cx="3405900" cy="3302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accent5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" name="Google Shape;33;p6"/>
          <p:cNvSpPr/>
          <p:nvPr/>
        </p:nvSpPr>
        <p:spPr>
          <a:xfrm flipH="1">
            <a:off x="7024500" y="2600625"/>
            <a:ext cx="3405900" cy="3302400"/>
          </a:xfrm>
          <a:prstGeom prst="rtTriangle">
            <a:avLst/>
          </a:prstGeom>
          <a:noFill/>
          <a:ln cap="flat" cmpd="sng" w="19050">
            <a:solidFill>
              <a:srgbClr val="3838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EEEEEE"/>
              </a:solidFill>
            </a:endParaRPr>
          </a:p>
        </p:txBody>
      </p:sp>
      <p:sp>
        <p:nvSpPr>
          <p:cNvPr id="34" name="Google Shape;34;p6"/>
          <p:cNvSpPr/>
          <p:nvPr/>
        </p:nvSpPr>
        <p:spPr>
          <a:xfrm flipH="1">
            <a:off x="7128800" y="2600625"/>
            <a:ext cx="3405900" cy="3302400"/>
          </a:xfrm>
          <a:prstGeom prst="rtTriangle">
            <a:avLst/>
          </a:prstGeom>
          <a:solidFill>
            <a:srgbClr val="9292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EEEEEE"/>
              </a:solidFill>
            </a:endParaRPr>
          </a:p>
        </p:txBody>
      </p:sp>
      <p:sp>
        <p:nvSpPr>
          <p:cNvPr id="35" name="Google Shape;35;p6"/>
          <p:cNvSpPr/>
          <p:nvPr/>
        </p:nvSpPr>
        <p:spPr>
          <a:xfrm flipH="1" rot="10800000">
            <a:off x="-762425" y="-915550"/>
            <a:ext cx="3405900" cy="3302400"/>
          </a:xfrm>
          <a:prstGeom prst="rtTriangle">
            <a:avLst/>
          </a:prstGeom>
          <a:solidFill>
            <a:srgbClr val="9292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EEEEEE"/>
              </a:solidFill>
            </a:endParaRPr>
          </a:p>
        </p:txBody>
      </p:sp>
      <p:sp>
        <p:nvSpPr>
          <p:cNvPr id="36" name="Google Shape;36;p6"/>
          <p:cNvSpPr/>
          <p:nvPr/>
        </p:nvSpPr>
        <p:spPr>
          <a:xfrm flipH="1" rot="10800000">
            <a:off x="-1681400" y="-1522625"/>
            <a:ext cx="5364900" cy="25164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rgbClr val="3838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6"/>
          <p:cNvSpPr txBox="1"/>
          <p:nvPr>
            <p:ph type="title"/>
          </p:nvPr>
        </p:nvSpPr>
        <p:spPr>
          <a:xfrm>
            <a:off x="713225" y="530725"/>
            <a:ext cx="7710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_1_2">
    <p:bg>
      <p:bgPr>
        <a:solidFill>
          <a:schemeClr val="accent5"/>
        </a:solidFill>
      </p:bgPr>
    </p:bg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51"/>
          <p:cNvSpPr/>
          <p:nvPr/>
        </p:nvSpPr>
        <p:spPr>
          <a:xfrm>
            <a:off x="-50" y="5600"/>
            <a:ext cx="9144000" cy="5143500"/>
          </a:xfrm>
          <a:prstGeom prst="rect">
            <a:avLst/>
          </a:prstGeom>
          <a:solidFill>
            <a:schemeClr val="lt1">
              <a:alpha val="2356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51"/>
          <p:cNvSpPr/>
          <p:nvPr/>
        </p:nvSpPr>
        <p:spPr>
          <a:xfrm>
            <a:off x="-75550" y="463300"/>
            <a:ext cx="4886400" cy="1051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51"/>
          <p:cNvSpPr/>
          <p:nvPr/>
        </p:nvSpPr>
        <p:spPr>
          <a:xfrm rot="10800000">
            <a:off x="6530450" y="-614375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81" name="Google Shape;381;p51"/>
          <p:cNvSpPr/>
          <p:nvPr/>
        </p:nvSpPr>
        <p:spPr>
          <a:xfrm rot="10800000">
            <a:off x="6749525" y="-709625"/>
            <a:ext cx="3405900" cy="33024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82" name="Google Shape;382;p51"/>
          <p:cNvSpPr txBox="1"/>
          <p:nvPr>
            <p:ph type="title"/>
          </p:nvPr>
        </p:nvSpPr>
        <p:spPr>
          <a:xfrm>
            <a:off x="713225" y="530725"/>
            <a:ext cx="3858900" cy="84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25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 4">
  <p:cSld name="CUSTOM_1_1_5">
    <p:bg>
      <p:bgPr>
        <a:solidFill>
          <a:schemeClr val="accent5"/>
        </a:solidFill>
      </p:bgPr>
    </p:bg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52"/>
          <p:cNvSpPr txBox="1"/>
          <p:nvPr>
            <p:ph type="title"/>
          </p:nvPr>
        </p:nvSpPr>
        <p:spPr>
          <a:xfrm>
            <a:off x="1319574" y="201112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5" name="Google Shape;385;p52"/>
          <p:cNvSpPr txBox="1"/>
          <p:nvPr>
            <p:ph idx="1" type="subTitle"/>
          </p:nvPr>
        </p:nvSpPr>
        <p:spPr>
          <a:xfrm>
            <a:off x="1319576" y="2286575"/>
            <a:ext cx="2221500" cy="5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86" name="Google Shape;386;p52"/>
          <p:cNvSpPr txBox="1"/>
          <p:nvPr>
            <p:ph idx="2" type="title"/>
          </p:nvPr>
        </p:nvSpPr>
        <p:spPr>
          <a:xfrm>
            <a:off x="4681398" y="201127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7" name="Google Shape;387;p52"/>
          <p:cNvSpPr txBox="1"/>
          <p:nvPr>
            <p:ph idx="3" type="subTitle"/>
          </p:nvPr>
        </p:nvSpPr>
        <p:spPr>
          <a:xfrm>
            <a:off x="4681376" y="2285050"/>
            <a:ext cx="2221500" cy="5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88" name="Google Shape;388;p52"/>
          <p:cNvSpPr txBox="1"/>
          <p:nvPr>
            <p:ph idx="4" type="title"/>
          </p:nvPr>
        </p:nvSpPr>
        <p:spPr>
          <a:xfrm>
            <a:off x="2410949" y="326842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9" name="Google Shape;389;p52"/>
          <p:cNvSpPr txBox="1"/>
          <p:nvPr>
            <p:ph idx="5" type="subTitle"/>
          </p:nvPr>
        </p:nvSpPr>
        <p:spPr>
          <a:xfrm>
            <a:off x="2410951" y="3543875"/>
            <a:ext cx="2221500" cy="5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90" name="Google Shape;390;p52"/>
          <p:cNvSpPr txBox="1"/>
          <p:nvPr>
            <p:ph idx="6" type="title"/>
          </p:nvPr>
        </p:nvSpPr>
        <p:spPr>
          <a:xfrm>
            <a:off x="5772773" y="326857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91" name="Google Shape;391;p52"/>
          <p:cNvSpPr txBox="1"/>
          <p:nvPr>
            <p:ph idx="7" type="subTitle"/>
          </p:nvPr>
        </p:nvSpPr>
        <p:spPr>
          <a:xfrm>
            <a:off x="5772750" y="3542350"/>
            <a:ext cx="2221500" cy="5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392" name="Google Shape;392;p52"/>
          <p:cNvSpPr/>
          <p:nvPr/>
        </p:nvSpPr>
        <p:spPr>
          <a:xfrm rot="-5400000">
            <a:off x="7319425" y="3228300"/>
            <a:ext cx="2112600" cy="2048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52"/>
          <p:cNvSpPr/>
          <p:nvPr/>
        </p:nvSpPr>
        <p:spPr>
          <a:xfrm>
            <a:off x="-519650" y="2386850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94" name="Google Shape;394;p52"/>
          <p:cNvSpPr/>
          <p:nvPr/>
        </p:nvSpPr>
        <p:spPr>
          <a:xfrm>
            <a:off x="-738725" y="2482100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95" name="Google Shape;395;p52"/>
          <p:cNvSpPr/>
          <p:nvPr/>
        </p:nvSpPr>
        <p:spPr>
          <a:xfrm rot="10800000">
            <a:off x="6727825" y="-915550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96" name="Google Shape;396;p52"/>
          <p:cNvSpPr/>
          <p:nvPr/>
        </p:nvSpPr>
        <p:spPr>
          <a:xfrm rot="5400000">
            <a:off x="-262475" y="-1889875"/>
            <a:ext cx="3405900" cy="3302400"/>
          </a:xfrm>
          <a:prstGeom prst="rtTriangl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97" name="Google Shape;397;p52"/>
          <p:cNvSpPr txBox="1"/>
          <p:nvPr>
            <p:ph idx="8" type="title"/>
          </p:nvPr>
        </p:nvSpPr>
        <p:spPr>
          <a:xfrm>
            <a:off x="713225" y="530725"/>
            <a:ext cx="7710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CUSTOM_26_3">
    <p:bg>
      <p:bgPr>
        <a:solidFill>
          <a:schemeClr val="accent5"/>
        </a:solidFill>
      </p:bgPr>
    </p:bg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3"/>
          <p:cNvSpPr txBox="1"/>
          <p:nvPr>
            <p:ph type="title"/>
          </p:nvPr>
        </p:nvSpPr>
        <p:spPr>
          <a:xfrm>
            <a:off x="1974300" y="530725"/>
            <a:ext cx="51954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0" name="Google Shape;400;p53"/>
          <p:cNvSpPr txBox="1"/>
          <p:nvPr>
            <p:ph idx="1" type="subTitle"/>
          </p:nvPr>
        </p:nvSpPr>
        <p:spPr>
          <a:xfrm>
            <a:off x="1742675" y="3508850"/>
            <a:ext cx="2379600" cy="67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401" name="Google Shape;401;p53"/>
          <p:cNvSpPr txBox="1"/>
          <p:nvPr>
            <p:ph idx="2" type="subTitle"/>
          </p:nvPr>
        </p:nvSpPr>
        <p:spPr>
          <a:xfrm>
            <a:off x="5021770" y="3508850"/>
            <a:ext cx="2379600" cy="67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402" name="Google Shape;402;p53"/>
          <p:cNvSpPr txBox="1"/>
          <p:nvPr>
            <p:ph idx="3" type="title"/>
          </p:nvPr>
        </p:nvSpPr>
        <p:spPr>
          <a:xfrm>
            <a:off x="1865338" y="3248250"/>
            <a:ext cx="21342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3" name="Google Shape;403;p53"/>
          <p:cNvSpPr txBox="1"/>
          <p:nvPr>
            <p:ph idx="4" type="title"/>
          </p:nvPr>
        </p:nvSpPr>
        <p:spPr>
          <a:xfrm>
            <a:off x="5144462" y="3248250"/>
            <a:ext cx="21342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4" name="Google Shape;404;p53"/>
          <p:cNvSpPr/>
          <p:nvPr/>
        </p:nvSpPr>
        <p:spPr>
          <a:xfrm flipH="1" rot="10800000">
            <a:off x="0" y="-36200"/>
            <a:ext cx="2292600" cy="20841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53"/>
          <p:cNvSpPr/>
          <p:nvPr/>
        </p:nvSpPr>
        <p:spPr>
          <a:xfrm>
            <a:off x="6053100" y="3064825"/>
            <a:ext cx="5364900" cy="25164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4">
  <p:cSld name="CUSTOM_32_3">
    <p:bg>
      <p:bgPr>
        <a:solidFill>
          <a:schemeClr val="accent5"/>
        </a:solidFill>
      </p:bgPr>
    </p:bg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54"/>
          <p:cNvSpPr/>
          <p:nvPr/>
        </p:nvSpPr>
        <p:spPr>
          <a:xfrm rot="10800000">
            <a:off x="5891850" y="-387100"/>
            <a:ext cx="5264100" cy="26976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54"/>
          <p:cNvSpPr/>
          <p:nvPr/>
        </p:nvSpPr>
        <p:spPr>
          <a:xfrm>
            <a:off x="-5191825" y="2310500"/>
            <a:ext cx="7403100" cy="37941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54"/>
          <p:cNvSpPr txBox="1"/>
          <p:nvPr>
            <p:ph type="title"/>
          </p:nvPr>
        </p:nvSpPr>
        <p:spPr>
          <a:xfrm>
            <a:off x="862450" y="3324450"/>
            <a:ext cx="1763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10" name="Google Shape;410;p54"/>
          <p:cNvSpPr txBox="1"/>
          <p:nvPr>
            <p:ph idx="1" type="subTitle"/>
          </p:nvPr>
        </p:nvSpPr>
        <p:spPr>
          <a:xfrm>
            <a:off x="424450" y="3583211"/>
            <a:ext cx="2639700" cy="80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411" name="Google Shape;411;p54"/>
          <p:cNvSpPr txBox="1"/>
          <p:nvPr>
            <p:ph idx="2" type="title"/>
          </p:nvPr>
        </p:nvSpPr>
        <p:spPr>
          <a:xfrm>
            <a:off x="6525755" y="3324450"/>
            <a:ext cx="1763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12" name="Google Shape;412;p54"/>
          <p:cNvSpPr txBox="1"/>
          <p:nvPr>
            <p:ph idx="3" type="subTitle"/>
          </p:nvPr>
        </p:nvSpPr>
        <p:spPr>
          <a:xfrm>
            <a:off x="6087751" y="3583211"/>
            <a:ext cx="2639700" cy="80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413" name="Google Shape;413;p54"/>
          <p:cNvSpPr txBox="1"/>
          <p:nvPr>
            <p:ph idx="4" type="title"/>
          </p:nvPr>
        </p:nvSpPr>
        <p:spPr>
          <a:xfrm>
            <a:off x="3690150" y="3324450"/>
            <a:ext cx="1763700" cy="30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14" name="Google Shape;414;p54"/>
          <p:cNvSpPr txBox="1"/>
          <p:nvPr>
            <p:ph idx="5" type="subTitle"/>
          </p:nvPr>
        </p:nvSpPr>
        <p:spPr>
          <a:xfrm>
            <a:off x="3252148" y="3583211"/>
            <a:ext cx="2639700" cy="80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None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/>
        </p:txBody>
      </p:sp>
      <p:sp>
        <p:nvSpPr>
          <p:cNvPr id="415" name="Google Shape;415;p54"/>
          <p:cNvSpPr txBox="1"/>
          <p:nvPr>
            <p:ph idx="6" type="title"/>
          </p:nvPr>
        </p:nvSpPr>
        <p:spPr>
          <a:xfrm>
            <a:off x="1687950" y="530725"/>
            <a:ext cx="57681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4">
  <p:cSld name="TITLE_ONLY_2_3">
    <p:bg>
      <p:bgPr>
        <a:solidFill>
          <a:schemeClr val="accent5"/>
        </a:solidFill>
      </p:bgPr>
    </p:bg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55"/>
          <p:cNvSpPr txBox="1"/>
          <p:nvPr>
            <p:ph type="title"/>
          </p:nvPr>
        </p:nvSpPr>
        <p:spPr>
          <a:xfrm>
            <a:off x="713225" y="530725"/>
            <a:ext cx="7359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 sz="3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18" name="Google Shape;418;p55"/>
          <p:cNvSpPr/>
          <p:nvPr/>
        </p:nvSpPr>
        <p:spPr>
          <a:xfrm>
            <a:off x="-1776650" y="2701175"/>
            <a:ext cx="3405900" cy="3302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19" name="Google Shape;419;p55"/>
          <p:cNvSpPr/>
          <p:nvPr/>
        </p:nvSpPr>
        <p:spPr>
          <a:xfrm rot="10800000">
            <a:off x="6494725" y="-1182250"/>
            <a:ext cx="3405900" cy="3302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20" name="Google Shape;420;p55"/>
          <p:cNvSpPr/>
          <p:nvPr/>
        </p:nvSpPr>
        <p:spPr>
          <a:xfrm rot="10800000">
            <a:off x="5454700" y="-1789325"/>
            <a:ext cx="5364900" cy="2516400"/>
          </a:xfrm>
          <a:prstGeom prst="triangle">
            <a:avLst>
              <a:gd fmla="val 5000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8" name="Google Shape;4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9" name="Google Shape;4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48" Type="http://schemas.openxmlformats.org/officeDocument/2006/relationships/slideLayout" Target="../slideLayouts/slideLayout48.xml"/><Relationship Id="rId47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4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9.xml"/><Relationship Id="rId51" Type="http://schemas.openxmlformats.org/officeDocument/2006/relationships/slideLayout" Target="../slideLayouts/slideLayout51.xml"/><Relationship Id="rId50" Type="http://schemas.openxmlformats.org/officeDocument/2006/relationships/slideLayout" Target="../slideLayouts/slideLayout50.xml"/><Relationship Id="rId53" Type="http://schemas.openxmlformats.org/officeDocument/2006/relationships/slideLayout" Target="../slideLayouts/slideLayout53.xml"/><Relationship Id="rId52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11.xml"/><Relationship Id="rId55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54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6250" y="597425"/>
            <a:ext cx="7891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Julius Sans One"/>
              <a:buNone/>
              <a:defRPr sz="2500">
                <a:solidFill>
                  <a:schemeClr val="dk1"/>
                </a:solidFill>
                <a:latin typeface="Julius Sans One"/>
                <a:ea typeface="Julius Sans One"/>
                <a:cs typeface="Julius Sans One"/>
                <a:sym typeface="Julius Sans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Julius Sans One"/>
              <a:buNone/>
              <a:defRPr sz="2500">
                <a:solidFill>
                  <a:schemeClr val="dk1"/>
                </a:solidFill>
                <a:latin typeface="Julius Sans One"/>
                <a:ea typeface="Julius Sans One"/>
                <a:cs typeface="Julius Sans One"/>
                <a:sym typeface="Julius Sans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Julius Sans One"/>
              <a:buNone/>
              <a:defRPr sz="2500">
                <a:solidFill>
                  <a:schemeClr val="dk1"/>
                </a:solidFill>
                <a:latin typeface="Julius Sans One"/>
                <a:ea typeface="Julius Sans One"/>
                <a:cs typeface="Julius Sans One"/>
                <a:sym typeface="Julius Sans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Julius Sans One"/>
              <a:buNone/>
              <a:defRPr sz="2500">
                <a:solidFill>
                  <a:schemeClr val="dk1"/>
                </a:solidFill>
                <a:latin typeface="Julius Sans One"/>
                <a:ea typeface="Julius Sans One"/>
                <a:cs typeface="Julius Sans One"/>
                <a:sym typeface="Julius Sans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Julius Sans One"/>
              <a:buNone/>
              <a:defRPr sz="2500">
                <a:solidFill>
                  <a:schemeClr val="dk1"/>
                </a:solidFill>
                <a:latin typeface="Julius Sans One"/>
                <a:ea typeface="Julius Sans One"/>
                <a:cs typeface="Julius Sans One"/>
                <a:sym typeface="Julius Sans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Julius Sans One"/>
              <a:buNone/>
              <a:defRPr sz="2500">
                <a:solidFill>
                  <a:schemeClr val="dk1"/>
                </a:solidFill>
                <a:latin typeface="Julius Sans One"/>
                <a:ea typeface="Julius Sans One"/>
                <a:cs typeface="Julius Sans One"/>
                <a:sym typeface="Julius Sans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Julius Sans One"/>
              <a:buNone/>
              <a:defRPr sz="2500">
                <a:solidFill>
                  <a:schemeClr val="dk1"/>
                </a:solidFill>
                <a:latin typeface="Julius Sans One"/>
                <a:ea typeface="Julius Sans One"/>
                <a:cs typeface="Julius Sans One"/>
                <a:sym typeface="Julius Sans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Julius Sans One"/>
              <a:buNone/>
              <a:defRPr sz="2500">
                <a:solidFill>
                  <a:schemeClr val="dk1"/>
                </a:solidFill>
                <a:latin typeface="Julius Sans One"/>
                <a:ea typeface="Julius Sans One"/>
                <a:cs typeface="Julius Sans One"/>
                <a:sym typeface="Julius Sans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Julius Sans One"/>
              <a:buNone/>
              <a:defRPr sz="2500">
                <a:solidFill>
                  <a:schemeClr val="dk1"/>
                </a:solidFill>
                <a:latin typeface="Julius Sans One"/>
                <a:ea typeface="Julius Sans One"/>
                <a:cs typeface="Julius Sans One"/>
                <a:sym typeface="Julius Sans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6250" y="1304875"/>
            <a:ext cx="7891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estrial"/>
              <a:buChar char="●"/>
              <a:defRPr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estrial"/>
              <a:buChar char="○"/>
              <a:defRPr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estrial"/>
              <a:buChar char="■"/>
              <a:defRPr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estrial"/>
              <a:buChar char="●"/>
              <a:defRPr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estrial"/>
              <a:buChar char="○"/>
              <a:defRPr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estrial"/>
              <a:buChar char="■"/>
              <a:defRPr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estrial"/>
              <a:buChar char="●"/>
              <a:defRPr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estrial"/>
              <a:buChar char="○"/>
              <a:defRPr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estrial"/>
              <a:buChar char="■"/>
              <a:defRPr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  <p:sldLayoutId id="2147483691" r:id="rId44"/>
    <p:sldLayoutId id="2147483692" r:id="rId45"/>
    <p:sldLayoutId id="2147483693" r:id="rId46"/>
    <p:sldLayoutId id="2147483694" r:id="rId47"/>
    <p:sldLayoutId id="2147483695" r:id="rId48"/>
    <p:sldLayoutId id="2147483696" r:id="rId49"/>
    <p:sldLayoutId id="2147483697" r:id="rId50"/>
    <p:sldLayoutId id="2147483698" r:id="rId51"/>
    <p:sldLayoutId id="2147483699" r:id="rId52"/>
    <p:sldLayoutId id="2147483700" r:id="rId53"/>
    <p:sldLayoutId id="2147483701" r:id="rId5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56"/>
          <p:cNvSpPr txBox="1"/>
          <p:nvPr>
            <p:ph type="ctrTitle"/>
          </p:nvPr>
        </p:nvSpPr>
        <p:spPr>
          <a:xfrm>
            <a:off x="3603058" y="1948236"/>
            <a:ext cx="45435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Professional Profile</a:t>
            </a:r>
            <a:endParaRPr/>
          </a:p>
        </p:txBody>
      </p:sp>
      <p:sp>
        <p:nvSpPr>
          <p:cNvPr id="426" name="Google Shape;426;p56"/>
          <p:cNvSpPr txBox="1"/>
          <p:nvPr>
            <p:ph idx="1" type="subTitle"/>
          </p:nvPr>
        </p:nvSpPr>
        <p:spPr>
          <a:xfrm>
            <a:off x="2316899" y="4037775"/>
            <a:ext cx="5829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Brandi Pressley</a:t>
            </a:r>
            <a:endParaRPr/>
          </a:p>
        </p:txBody>
      </p:sp>
      <p:cxnSp>
        <p:nvCxnSpPr>
          <p:cNvPr id="427" name="Google Shape;427;p56"/>
          <p:cNvCxnSpPr/>
          <p:nvPr/>
        </p:nvCxnSpPr>
        <p:spPr>
          <a:xfrm>
            <a:off x="7402150" y="4016555"/>
            <a:ext cx="6471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57"/>
          <p:cNvSpPr txBox="1"/>
          <p:nvPr>
            <p:ph idx="2" type="title"/>
          </p:nvPr>
        </p:nvSpPr>
        <p:spPr>
          <a:xfrm>
            <a:off x="1120850" y="657013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Credentials</a:t>
            </a:r>
            <a:endParaRPr/>
          </a:p>
        </p:txBody>
      </p:sp>
      <p:sp>
        <p:nvSpPr>
          <p:cNvPr id="433" name="Google Shape;433;p57"/>
          <p:cNvSpPr txBox="1"/>
          <p:nvPr>
            <p:ph idx="1" type="subTitle"/>
          </p:nvPr>
        </p:nvSpPr>
        <p:spPr>
          <a:xfrm>
            <a:off x="169800" y="951425"/>
            <a:ext cx="3593400" cy="16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PMP and CAPM Certified project manager who earned both certifications and a Master’s in Project Management in two years.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Formally trained in AI-driven management practices through Georgetown University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sp>
        <p:nvSpPr>
          <p:cNvPr id="434" name="Google Shape;434;p57"/>
          <p:cNvSpPr txBox="1"/>
          <p:nvPr>
            <p:ph idx="3" type="title"/>
          </p:nvPr>
        </p:nvSpPr>
        <p:spPr>
          <a:xfrm>
            <a:off x="1120850" y="329677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Capabilities</a:t>
            </a:r>
            <a:endParaRPr/>
          </a:p>
        </p:txBody>
      </p:sp>
      <p:sp>
        <p:nvSpPr>
          <p:cNvPr id="435" name="Google Shape;435;p57"/>
          <p:cNvSpPr txBox="1"/>
          <p:nvPr>
            <p:ph idx="4" type="subTitle"/>
          </p:nvPr>
        </p:nvSpPr>
        <p:spPr>
          <a:xfrm>
            <a:off x="169800" y="3630675"/>
            <a:ext cx="3692400" cy="178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Known for quick turnaround, strong organization, strategic thinking and delivering results under tight turn around.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Skilled at creating structure in complex environments and managing projects from initiation through delivery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sp>
        <p:nvSpPr>
          <p:cNvPr id="436" name="Google Shape;436;p57"/>
          <p:cNvSpPr txBox="1"/>
          <p:nvPr>
            <p:ph idx="5" type="title"/>
          </p:nvPr>
        </p:nvSpPr>
        <p:spPr>
          <a:xfrm>
            <a:off x="6063821" y="657025"/>
            <a:ext cx="1959300" cy="33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Experience</a:t>
            </a:r>
            <a:endParaRPr/>
          </a:p>
        </p:txBody>
      </p:sp>
      <p:sp>
        <p:nvSpPr>
          <p:cNvPr id="437" name="Google Shape;437;p57"/>
          <p:cNvSpPr txBox="1"/>
          <p:nvPr>
            <p:ph idx="6" type="subTitle"/>
          </p:nvPr>
        </p:nvSpPr>
        <p:spPr>
          <a:xfrm>
            <a:off x="5352550" y="951425"/>
            <a:ext cx="3692400" cy="144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6+ years of experience Leading cross </a:t>
            </a:r>
            <a:r>
              <a:rPr lang="en" sz="1300"/>
              <a:t>functional</a:t>
            </a:r>
            <a:r>
              <a:rPr lang="en" sz="1300"/>
              <a:t> </a:t>
            </a:r>
            <a:r>
              <a:rPr lang="en" sz="1300"/>
              <a:t>initiatives</a:t>
            </a:r>
            <a:r>
              <a:rPr lang="en" sz="1300"/>
              <a:t> in the non profit and entertainment sectors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Building</a:t>
            </a:r>
            <a:r>
              <a:rPr lang="en" sz="1300"/>
              <a:t> governance frameworks, project documentation and </a:t>
            </a:r>
            <a:r>
              <a:rPr lang="en" sz="1300"/>
              <a:t>successful</a:t>
            </a:r>
            <a:r>
              <a:rPr lang="en" sz="1300"/>
              <a:t> project delivery</a:t>
            </a:r>
            <a:endParaRPr sz="13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57"/>
          <p:cNvSpPr txBox="1"/>
          <p:nvPr>
            <p:ph idx="7" type="title"/>
          </p:nvPr>
        </p:nvSpPr>
        <p:spPr>
          <a:xfrm>
            <a:off x="5942775" y="3140525"/>
            <a:ext cx="2994900" cy="39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Professional Focus</a:t>
            </a:r>
            <a:endParaRPr/>
          </a:p>
        </p:txBody>
      </p:sp>
      <p:sp>
        <p:nvSpPr>
          <p:cNvPr id="439" name="Google Shape;439;p57"/>
          <p:cNvSpPr txBox="1"/>
          <p:nvPr>
            <p:ph idx="8" type="subTitle"/>
          </p:nvPr>
        </p:nvSpPr>
        <p:spPr>
          <a:xfrm>
            <a:off x="5352550" y="3536225"/>
            <a:ext cx="3692400" cy="144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7975" lvl="0" marL="457200" rtl="0" algn="l">
              <a:spcBef>
                <a:spcPts val="0"/>
              </a:spcBef>
              <a:spcAft>
                <a:spcPts val="0"/>
              </a:spcAft>
              <a:buSzPts val="1250"/>
              <a:buChar char="●"/>
            </a:pPr>
            <a:r>
              <a:rPr lang="en" sz="1250"/>
              <a:t>Focused on helping organizations achieve clarity, </a:t>
            </a:r>
            <a:r>
              <a:rPr lang="en" sz="1250"/>
              <a:t>efficiency</a:t>
            </a:r>
            <a:r>
              <a:rPr lang="en" sz="1250"/>
              <a:t>, and measurable outcomes.</a:t>
            </a:r>
            <a:endParaRPr sz="1250"/>
          </a:p>
          <a:p>
            <a:pPr indent="-307975" lvl="0" marL="457200" rtl="0" algn="l">
              <a:spcBef>
                <a:spcPts val="0"/>
              </a:spcBef>
              <a:spcAft>
                <a:spcPts val="0"/>
              </a:spcAft>
              <a:buSzPts val="1250"/>
              <a:buChar char="●"/>
            </a:pPr>
            <a:r>
              <a:rPr lang="en" sz="1250"/>
              <a:t>Applied </a:t>
            </a:r>
            <a:r>
              <a:rPr lang="en" sz="1250"/>
              <a:t>graduate</a:t>
            </a:r>
            <a:r>
              <a:rPr lang="en" sz="1250"/>
              <a:t> level training in AI </a:t>
            </a:r>
            <a:r>
              <a:rPr lang="en" sz="1250"/>
              <a:t>governance</a:t>
            </a:r>
            <a:r>
              <a:rPr lang="en" sz="1250"/>
              <a:t>, including organizational-level understanding of NIST AI RMF and the EU AI Act with project-level </a:t>
            </a:r>
            <a:r>
              <a:rPr lang="en" sz="1250"/>
              <a:t>Familiarity</a:t>
            </a:r>
            <a:r>
              <a:rPr lang="en" sz="1250"/>
              <a:t> in CRISP-ML(Q), CRISP-DM and CPMAI.</a:t>
            </a:r>
            <a:endParaRPr sz="1250"/>
          </a:p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50"/>
          </a:p>
        </p:txBody>
      </p:sp>
      <p:sp>
        <p:nvSpPr>
          <p:cNvPr id="440" name="Google Shape;440;p57"/>
          <p:cNvSpPr/>
          <p:nvPr/>
        </p:nvSpPr>
        <p:spPr>
          <a:xfrm rot="10800000">
            <a:off x="1682750" y="357737"/>
            <a:ext cx="835500" cy="259800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57"/>
          <p:cNvSpPr/>
          <p:nvPr/>
        </p:nvSpPr>
        <p:spPr>
          <a:xfrm rot="10800000">
            <a:off x="1682775" y="2919825"/>
            <a:ext cx="835500" cy="2598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57"/>
          <p:cNvSpPr/>
          <p:nvPr/>
        </p:nvSpPr>
        <p:spPr>
          <a:xfrm rot="10800000">
            <a:off x="6625746" y="357737"/>
            <a:ext cx="835500" cy="2598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57"/>
          <p:cNvSpPr/>
          <p:nvPr/>
        </p:nvSpPr>
        <p:spPr>
          <a:xfrm rot="10800000">
            <a:off x="6625746" y="2786300"/>
            <a:ext cx="835500" cy="259800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4" name="Google Shape;444;p57"/>
          <p:cNvCxnSpPr/>
          <p:nvPr/>
        </p:nvCxnSpPr>
        <p:spPr>
          <a:xfrm>
            <a:off x="-22525" y="2564950"/>
            <a:ext cx="2858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45" name="Google Shape;445;p57"/>
          <p:cNvCxnSpPr/>
          <p:nvPr/>
        </p:nvCxnSpPr>
        <p:spPr>
          <a:xfrm>
            <a:off x="6285300" y="2571750"/>
            <a:ext cx="2858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46" name="Google Shape;446;p57"/>
          <p:cNvCxnSpPr/>
          <p:nvPr/>
        </p:nvCxnSpPr>
        <p:spPr>
          <a:xfrm>
            <a:off x="4572000" y="3179625"/>
            <a:ext cx="0" cy="9309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47" name="Google Shape;447;p57"/>
          <p:cNvCxnSpPr/>
          <p:nvPr/>
        </p:nvCxnSpPr>
        <p:spPr>
          <a:xfrm>
            <a:off x="4572000" y="1276600"/>
            <a:ext cx="0" cy="9309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58"/>
          <p:cNvSpPr txBox="1"/>
          <p:nvPr>
            <p:ph type="title"/>
          </p:nvPr>
        </p:nvSpPr>
        <p:spPr>
          <a:xfrm>
            <a:off x="713225" y="449275"/>
            <a:ext cx="3858900" cy="77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Professional Background </a:t>
            </a:r>
            <a:endParaRPr sz="2000"/>
          </a:p>
        </p:txBody>
      </p:sp>
      <p:sp>
        <p:nvSpPr>
          <p:cNvPr id="453" name="Google Shape;453;p58"/>
          <p:cNvSpPr txBox="1"/>
          <p:nvPr>
            <p:ph idx="1" type="subTitle"/>
          </p:nvPr>
        </p:nvSpPr>
        <p:spPr>
          <a:xfrm>
            <a:off x="356650" y="1423250"/>
            <a:ext cx="3858900" cy="350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Led the expansion of a physical and digital music library supporting in-app radio channels and artist-launch stations, providing millions of listeners with accurate and engaging content through data management. Improved metadata quality, and metadata cataloging to ensure artist information and playlists were precise and accessible.</a:t>
            </a:r>
            <a:endParaRPr sz="13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Project </a:t>
            </a:r>
            <a:r>
              <a:rPr lang="en" sz="1300"/>
              <a:t>Managed</a:t>
            </a:r>
            <a:r>
              <a:rPr lang="en" sz="1300"/>
              <a:t> the reopening of a housing facility in collaboration with The Department of Health Services and internal program staff, overseeing logistics, operational readiness, and </a:t>
            </a:r>
            <a:r>
              <a:rPr lang="en" sz="1300"/>
              <a:t>status</a:t>
            </a:r>
            <a:r>
              <a:rPr lang="en" sz="1300"/>
              <a:t> trackings for the Family Overflow Project transition from single to family units.</a:t>
            </a:r>
            <a:endParaRPr sz="13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cxnSp>
        <p:nvCxnSpPr>
          <p:cNvPr id="454" name="Google Shape;454;p58"/>
          <p:cNvCxnSpPr/>
          <p:nvPr/>
        </p:nvCxnSpPr>
        <p:spPr>
          <a:xfrm>
            <a:off x="713225" y="1344782"/>
            <a:ext cx="6471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55" name="Google Shape;455;p58"/>
          <p:cNvSpPr txBox="1"/>
          <p:nvPr/>
        </p:nvSpPr>
        <p:spPr>
          <a:xfrm>
            <a:off x="5599925" y="698800"/>
            <a:ext cx="32001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6" name="Google Shape;456;p58"/>
          <p:cNvSpPr/>
          <p:nvPr/>
        </p:nvSpPr>
        <p:spPr>
          <a:xfrm>
            <a:off x="5510775" y="574075"/>
            <a:ext cx="3075300" cy="44037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7" name="Google Shape;457;p58"/>
          <p:cNvSpPr txBox="1"/>
          <p:nvPr/>
        </p:nvSpPr>
        <p:spPr>
          <a:xfrm>
            <a:off x="5510775" y="698800"/>
            <a:ext cx="2949300" cy="39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79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Font typeface="Didact Gothic"/>
              <a:buChar char="●"/>
            </a:pPr>
            <a:r>
              <a:rPr lang="en" sz="125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Developed and implemented a cross-departmental communication and governance plan adopted by leadership to enhance coordination and reporting.</a:t>
            </a:r>
            <a:endParaRPr sz="125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5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-3079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Font typeface="Didact Gothic"/>
              <a:buChar char="●"/>
            </a:pPr>
            <a:r>
              <a:rPr lang="en" sz="125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Created and managed a project portfolio that increased transparency, mitigated risks and improved task-completion rates.</a:t>
            </a:r>
            <a:endParaRPr sz="125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5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-3079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Font typeface="Didact Gothic"/>
              <a:buChar char="●"/>
            </a:pPr>
            <a:r>
              <a:rPr lang="en" sz="125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Experienced across Agile and Waterfall frameworks with tools such as Microsoft Project, Monday.com, Jira, Asana, and ClickUp.</a:t>
            </a:r>
            <a:endParaRPr sz="125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5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5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5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cxnSp>
        <p:nvCxnSpPr>
          <p:cNvPr id="458" name="Google Shape;458;p58"/>
          <p:cNvCxnSpPr/>
          <p:nvPr/>
        </p:nvCxnSpPr>
        <p:spPr>
          <a:xfrm>
            <a:off x="5816700" y="4789657"/>
            <a:ext cx="6471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59"/>
          <p:cNvSpPr txBox="1"/>
          <p:nvPr>
            <p:ph idx="1" type="subTitle"/>
          </p:nvPr>
        </p:nvSpPr>
        <p:spPr>
          <a:xfrm>
            <a:off x="1207950" y="1962600"/>
            <a:ext cx="3527400" cy="6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Cut meeting times by 50% by applying an Agile project management approach, enabling teams to focus on delivery and execution.</a:t>
            </a:r>
            <a:endParaRPr sz="1300"/>
          </a:p>
        </p:txBody>
      </p:sp>
      <p:sp>
        <p:nvSpPr>
          <p:cNvPr id="464" name="Google Shape;464;p59"/>
          <p:cNvSpPr txBox="1"/>
          <p:nvPr>
            <p:ph idx="3" type="subTitle"/>
          </p:nvPr>
        </p:nvSpPr>
        <p:spPr>
          <a:xfrm>
            <a:off x="5216175" y="2090025"/>
            <a:ext cx="3742800" cy="6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Reduced project turnaround time by 20% through streamlined communication using communication matrices and clear decision pathways.</a:t>
            </a:r>
            <a:endParaRPr sz="1300"/>
          </a:p>
        </p:txBody>
      </p:sp>
      <p:sp>
        <p:nvSpPr>
          <p:cNvPr id="465" name="Google Shape;465;p59"/>
          <p:cNvSpPr txBox="1"/>
          <p:nvPr>
            <p:ph idx="5" type="subTitle"/>
          </p:nvPr>
        </p:nvSpPr>
        <p:spPr>
          <a:xfrm>
            <a:off x="2410950" y="3268575"/>
            <a:ext cx="2805300" cy="120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Improved project tracking and visibility by 40% through the creation and management of a project portfolio system</a:t>
            </a:r>
            <a:r>
              <a:rPr lang="en" sz="1100"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466" name="Google Shape;466;p59"/>
          <p:cNvSpPr/>
          <p:nvPr/>
        </p:nvSpPr>
        <p:spPr>
          <a:xfrm rot="5400000">
            <a:off x="696739" y="2299263"/>
            <a:ext cx="835500" cy="259500"/>
          </a:xfrm>
          <a:prstGeom prst="triangle">
            <a:avLst>
              <a:gd fmla="val 5000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59"/>
          <p:cNvSpPr/>
          <p:nvPr/>
        </p:nvSpPr>
        <p:spPr>
          <a:xfrm rot="5400000">
            <a:off x="4607539" y="2299275"/>
            <a:ext cx="835500" cy="2595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59"/>
          <p:cNvSpPr/>
          <p:nvPr/>
        </p:nvSpPr>
        <p:spPr>
          <a:xfrm rot="5400000">
            <a:off x="1783514" y="3556563"/>
            <a:ext cx="835500" cy="2595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59"/>
          <p:cNvSpPr/>
          <p:nvPr/>
        </p:nvSpPr>
        <p:spPr>
          <a:xfrm rot="5400000">
            <a:off x="5136939" y="3556563"/>
            <a:ext cx="835500" cy="259500"/>
          </a:xfrm>
          <a:prstGeom prst="triangle">
            <a:avLst>
              <a:gd fmla="val 5000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0" name="Google Shape;470;p59"/>
          <p:cNvCxnSpPr/>
          <p:nvPr/>
        </p:nvCxnSpPr>
        <p:spPr>
          <a:xfrm>
            <a:off x="4013350" y="538835"/>
            <a:ext cx="6471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71" name="Google Shape;471;p59"/>
          <p:cNvSpPr txBox="1"/>
          <p:nvPr>
            <p:ph idx="8" type="title"/>
          </p:nvPr>
        </p:nvSpPr>
        <p:spPr>
          <a:xfrm>
            <a:off x="481450" y="10225"/>
            <a:ext cx="7710900" cy="52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Performance</a:t>
            </a:r>
            <a:r>
              <a:rPr lang="en"/>
              <a:t> Highlights</a:t>
            </a:r>
            <a:endParaRPr/>
          </a:p>
        </p:txBody>
      </p:sp>
      <p:sp>
        <p:nvSpPr>
          <p:cNvPr id="472" name="Google Shape;472;p59"/>
          <p:cNvSpPr txBox="1"/>
          <p:nvPr/>
        </p:nvSpPr>
        <p:spPr>
          <a:xfrm>
            <a:off x="5769700" y="2640600"/>
            <a:ext cx="3288900" cy="17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Delivered consistent, on-time projects aligned with quality expectations and measurable results.</a:t>
            </a:r>
            <a:endParaRPr sz="13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473" name="Google Shape;473;p59"/>
          <p:cNvSpPr/>
          <p:nvPr/>
        </p:nvSpPr>
        <p:spPr>
          <a:xfrm rot="5400000">
            <a:off x="2122939" y="1199050"/>
            <a:ext cx="835500" cy="2595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59"/>
          <p:cNvSpPr txBox="1"/>
          <p:nvPr/>
        </p:nvSpPr>
        <p:spPr>
          <a:xfrm>
            <a:off x="2836900" y="957100"/>
            <a:ext cx="3288900" cy="84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Increased team productivity by up to 25% through optimized workflows and clearer accountability.</a:t>
            </a:r>
            <a:endParaRPr sz="1300"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inimalist Grayscale Pitch Deck XL by Slidesgo">
  <a:themeElements>
    <a:clrScheme name="Simple Light">
      <a:dk1>
        <a:srgbClr val="000000"/>
      </a:dk1>
      <a:lt1>
        <a:srgbClr val="EEEEEE"/>
      </a:lt1>
      <a:dk2>
        <a:srgbClr val="DBDBDB"/>
      </a:dk2>
      <a:lt2>
        <a:srgbClr val="929292"/>
      </a:lt2>
      <a:accent1>
        <a:srgbClr val="383838"/>
      </a:accent1>
      <a:accent2>
        <a:srgbClr val="383838"/>
      </a:accent2>
      <a:accent3>
        <a:srgbClr val="383838"/>
      </a:accent3>
      <a:accent4>
        <a:srgbClr val="383838"/>
      </a:accent4>
      <a:accent5>
        <a:srgbClr val="FFFFFF"/>
      </a:accent5>
      <a:accent6>
        <a:srgbClr val="FFFFFF"/>
      </a:accent6>
      <a:hlink>
        <a:srgbClr val="3838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